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sldIdLst>
    <p:sldId id="257" r:id="rId2"/>
    <p:sldId id="507" r:id="rId3"/>
    <p:sldId id="404" r:id="rId4"/>
    <p:sldId id="405" r:id="rId5"/>
    <p:sldId id="406" r:id="rId6"/>
    <p:sldId id="407" r:id="rId7"/>
    <p:sldId id="408" r:id="rId8"/>
    <p:sldId id="409" r:id="rId9"/>
    <p:sldId id="410" r:id="rId10"/>
    <p:sldId id="508" r:id="rId11"/>
    <p:sldId id="411" r:id="rId12"/>
    <p:sldId id="412" r:id="rId13"/>
    <p:sldId id="413" r:id="rId14"/>
    <p:sldId id="414" r:id="rId15"/>
    <p:sldId id="416" r:id="rId16"/>
    <p:sldId id="417" r:id="rId17"/>
    <p:sldId id="506" r:id="rId18"/>
    <p:sldId id="418" r:id="rId19"/>
    <p:sldId id="420" r:id="rId20"/>
    <p:sldId id="421" r:id="rId21"/>
    <p:sldId id="422" r:id="rId22"/>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352"/>
    <p:restoredTop sz="94607"/>
  </p:normalViewPr>
  <p:slideViewPr>
    <p:cSldViewPr snapToGrid="0" snapToObjects="1">
      <p:cViewPr varScale="1">
        <p:scale>
          <a:sx n="106" d="100"/>
          <a:sy n="106" d="100"/>
        </p:scale>
        <p:origin x="696"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10" Type="http://schemas.openxmlformats.org/officeDocument/2006/relationships/image" Target="../media/image12.svg"/><Relationship Id="rId4" Type="http://schemas.openxmlformats.org/officeDocument/2006/relationships/image" Target="../media/image6.svg"/><Relationship Id="rId9" Type="http://schemas.openxmlformats.org/officeDocument/2006/relationships/image" Target="../media/image11.png"/></Relationships>
</file>

<file path=ppt/diagrams/_rels/data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10" Type="http://schemas.openxmlformats.org/officeDocument/2006/relationships/image" Target="../media/image12.svg"/><Relationship Id="rId4" Type="http://schemas.openxmlformats.org/officeDocument/2006/relationships/image" Target="../media/image6.svg"/><Relationship Id="rId9" Type="http://schemas.openxmlformats.org/officeDocument/2006/relationships/image" Target="../media/image11.png"/></Relationships>
</file>

<file path=ppt/diagrams/_rels/drawing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06F4910-8E24-4D34-A9CD-4826DF2C3696}"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B3C238C2-5142-4A40-B668-DCC5C1B412D4}">
      <dgm:prSet/>
      <dgm:spPr/>
      <dgm:t>
        <a:bodyPr/>
        <a:lstStyle/>
        <a:p>
          <a:r>
            <a:rPr lang="es-CL"/>
            <a:t>Remedios del comprador frente al incumplimiento del vendedor: Ejercer los derechos establecidos en los arts. 46 a 52: </a:t>
          </a:r>
          <a:endParaRPr lang="en-US"/>
        </a:p>
      </dgm:t>
    </dgm:pt>
    <dgm:pt modelId="{E362FAA9-85CA-4BDD-BC2B-60029B643B72}" type="parTrans" cxnId="{AE2A8E47-8A26-4066-BA4D-1434A9EDB9F8}">
      <dgm:prSet/>
      <dgm:spPr/>
      <dgm:t>
        <a:bodyPr/>
        <a:lstStyle/>
        <a:p>
          <a:endParaRPr lang="en-US"/>
        </a:p>
      </dgm:t>
    </dgm:pt>
    <dgm:pt modelId="{E70C8B03-8B3A-4069-AE9D-EA04D3383AC3}" type="sibTrans" cxnId="{AE2A8E47-8A26-4066-BA4D-1434A9EDB9F8}">
      <dgm:prSet/>
      <dgm:spPr/>
      <dgm:t>
        <a:bodyPr/>
        <a:lstStyle/>
        <a:p>
          <a:endParaRPr lang="en-US"/>
        </a:p>
      </dgm:t>
    </dgm:pt>
    <dgm:pt modelId="{A06C8025-75EC-433C-8E64-00ED6D55E110}">
      <dgm:prSet/>
      <dgm:spPr/>
      <dgm:t>
        <a:bodyPr/>
        <a:lstStyle/>
        <a:p>
          <a:r>
            <a:rPr lang="es-CL"/>
            <a:t>i.  Cumplimiento forzoso.</a:t>
          </a:r>
          <a:endParaRPr lang="en-US"/>
        </a:p>
      </dgm:t>
    </dgm:pt>
    <dgm:pt modelId="{A5448FC5-32AD-412C-86F4-EDD7CA44F5B6}" type="parTrans" cxnId="{E0B3A62A-756A-47D0-9680-4B89E8060CFB}">
      <dgm:prSet/>
      <dgm:spPr/>
      <dgm:t>
        <a:bodyPr/>
        <a:lstStyle/>
        <a:p>
          <a:endParaRPr lang="en-US"/>
        </a:p>
      </dgm:t>
    </dgm:pt>
    <dgm:pt modelId="{B9EAB496-05B6-4D0A-9592-C523C13E2169}" type="sibTrans" cxnId="{E0B3A62A-756A-47D0-9680-4B89E8060CFB}">
      <dgm:prSet/>
      <dgm:spPr/>
      <dgm:t>
        <a:bodyPr/>
        <a:lstStyle/>
        <a:p>
          <a:endParaRPr lang="en-US"/>
        </a:p>
      </dgm:t>
    </dgm:pt>
    <dgm:pt modelId="{14E81D79-B2CD-41AD-8FE8-09BDC338C577}">
      <dgm:prSet/>
      <dgm:spPr/>
      <dgm:t>
        <a:bodyPr/>
        <a:lstStyle/>
        <a:p>
          <a:r>
            <a:rPr lang="es-CL"/>
            <a:t>ii. Rebaja del precio en falta de conformidad</a:t>
          </a:r>
          <a:endParaRPr lang="en-US"/>
        </a:p>
      </dgm:t>
    </dgm:pt>
    <dgm:pt modelId="{02B8E55E-5BBF-4B5A-B932-AFC746ACB1F5}" type="parTrans" cxnId="{87DF5712-5FE6-45E1-A70A-94FC7FB3E227}">
      <dgm:prSet/>
      <dgm:spPr/>
      <dgm:t>
        <a:bodyPr/>
        <a:lstStyle/>
        <a:p>
          <a:endParaRPr lang="en-US"/>
        </a:p>
      </dgm:t>
    </dgm:pt>
    <dgm:pt modelId="{E1FA2777-552D-4C95-B9CD-EF2C661270A6}" type="sibTrans" cxnId="{87DF5712-5FE6-45E1-A70A-94FC7FB3E227}">
      <dgm:prSet/>
      <dgm:spPr/>
      <dgm:t>
        <a:bodyPr/>
        <a:lstStyle/>
        <a:p>
          <a:endParaRPr lang="en-US"/>
        </a:p>
      </dgm:t>
    </dgm:pt>
    <dgm:pt modelId="{4A32647F-55C2-4A2C-9C1F-2EA67853ADC2}">
      <dgm:prSet/>
      <dgm:spPr/>
      <dgm:t>
        <a:bodyPr/>
        <a:lstStyle/>
        <a:p>
          <a:r>
            <a:rPr lang="es-CL"/>
            <a:t>iii. Resolución por incumplimiento esencial.</a:t>
          </a:r>
          <a:endParaRPr lang="en-US"/>
        </a:p>
      </dgm:t>
    </dgm:pt>
    <dgm:pt modelId="{03431B24-C5DB-46FC-9F36-41D876CD5EC5}" type="parTrans" cxnId="{30AE083D-4201-4888-81C8-DE30FDE96C08}">
      <dgm:prSet/>
      <dgm:spPr/>
      <dgm:t>
        <a:bodyPr/>
        <a:lstStyle/>
        <a:p>
          <a:endParaRPr lang="en-US"/>
        </a:p>
      </dgm:t>
    </dgm:pt>
    <dgm:pt modelId="{DF4AEAB3-07BA-4B9F-B268-000208FFE8A7}" type="sibTrans" cxnId="{30AE083D-4201-4888-81C8-DE30FDE96C08}">
      <dgm:prSet/>
      <dgm:spPr/>
      <dgm:t>
        <a:bodyPr/>
        <a:lstStyle/>
        <a:p>
          <a:endParaRPr lang="en-US"/>
        </a:p>
      </dgm:t>
    </dgm:pt>
    <dgm:pt modelId="{BA9188E5-BBF3-41F0-8CCD-F38803417C61}">
      <dgm:prSet/>
      <dgm:spPr/>
      <dgm:t>
        <a:bodyPr/>
        <a:lstStyle/>
        <a:p>
          <a:r>
            <a:rPr lang="es-CL"/>
            <a:t>iv.Ó: exigir la indemnización de perjuicios, conforme  a los artículos 74 a 77. Ésta se puede ejercer de forma directa o como complemento de las otra acciones (art. 45). </a:t>
          </a:r>
          <a:endParaRPr lang="en-US"/>
        </a:p>
      </dgm:t>
    </dgm:pt>
    <dgm:pt modelId="{28C24612-9F7C-42A7-AA1E-54131526F6D8}" type="parTrans" cxnId="{D3F58DEE-EB17-46D1-AD2F-6309EA790AB4}">
      <dgm:prSet/>
      <dgm:spPr/>
      <dgm:t>
        <a:bodyPr/>
        <a:lstStyle/>
        <a:p>
          <a:endParaRPr lang="en-US"/>
        </a:p>
      </dgm:t>
    </dgm:pt>
    <dgm:pt modelId="{E8CB352D-2C5C-452E-93C6-2B2C038E0697}" type="sibTrans" cxnId="{D3F58DEE-EB17-46D1-AD2F-6309EA790AB4}">
      <dgm:prSet/>
      <dgm:spPr/>
      <dgm:t>
        <a:bodyPr/>
        <a:lstStyle/>
        <a:p>
          <a:endParaRPr lang="en-US"/>
        </a:p>
      </dgm:t>
    </dgm:pt>
    <dgm:pt modelId="{11783819-E4D4-4018-949E-0864BD561FCB}" type="pres">
      <dgm:prSet presAssocID="{606F4910-8E24-4D34-A9CD-4826DF2C3696}" presName="root" presStyleCnt="0">
        <dgm:presLayoutVars>
          <dgm:dir/>
          <dgm:resizeHandles val="exact"/>
        </dgm:presLayoutVars>
      </dgm:prSet>
      <dgm:spPr/>
    </dgm:pt>
    <dgm:pt modelId="{7AD0EC0D-55E7-490B-83B8-5E8B05A7CBCC}" type="pres">
      <dgm:prSet presAssocID="{B3C238C2-5142-4A40-B668-DCC5C1B412D4}" presName="compNode" presStyleCnt="0"/>
      <dgm:spPr/>
    </dgm:pt>
    <dgm:pt modelId="{3297A82C-64EC-486E-80B6-39DC4C92B0C0}" type="pres">
      <dgm:prSet presAssocID="{B3C238C2-5142-4A40-B668-DCC5C1B412D4}" presName="bgRect" presStyleLbl="bgShp" presStyleIdx="0" presStyleCnt="5"/>
      <dgm:spPr/>
    </dgm:pt>
    <dgm:pt modelId="{370DF1C9-D55A-4B4F-A2B8-5AB758C6D301}" type="pres">
      <dgm:prSet presAssocID="{B3C238C2-5142-4A40-B668-DCC5C1B412D4}"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Usuario"/>
        </a:ext>
      </dgm:extLst>
    </dgm:pt>
    <dgm:pt modelId="{EB7F1A80-D0FE-49A1-8857-9968A06D7236}" type="pres">
      <dgm:prSet presAssocID="{B3C238C2-5142-4A40-B668-DCC5C1B412D4}" presName="spaceRect" presStyleCnt="0"/>
      <dgm:spPr/>
    </dgm:pt>
    <dgm:pt modelId="{96302E81-C5DC-4359-BC21-F8E3F49CBD7C}" type="pres">
      <dgm:prSet presAssocID="{B3C238C2-5142-4A40-B668-DCC5C1B412D4}" presName="parTx" presStyleLbl="revTx" presStyleIdx="0" presStyleCnt="5">
        <dgm:presLayoutVars>
          <dgm:chMax val="0"/>
          <dgm:chPref val="0"/>
        </dgm:presLayoutVars>
      </dgm:prSet>
      <dgm:spPr/>
    </dgm:pt>
    <dgm:pt modelId="{629D702B-ACA3-4DEC-8ACA-FE1F8DF6CD6A}" type="pres">
      <dgm:prSet presAssocID="{E70C8B03-8B3A-4069-AE9D-EA04D3383AC3}" presName="sibTrans" presStyleCnt="0"/>
      <dgm:spPr/>
    </dgm:pt>
    <dgm:pt modelId="{E7FCDC8E-5D4E-4BE5-AAFE-CA134428C53D}" type="pres">
      <dgm:prSet presAssocID="{A06C8025-75EC-433C-8E64-00ED6D55E110}" presName="compNode" presStyleCnt="0"/>
      <dgm:spPr/>
    </dgm:pt>
    <dgm:pt modelId="{079D1659-833B-4180-AA93-3A0FC45EADCD}" type="pres">
      <dgm:prSet presAssocID="{A06C8025-75EC-433C-8E64-00ED6D55E110}" presName="bgRect" presStyleLbl="bgShp" presStyleIdx="1" presStyleCnt="5"/>
      <dgm:spPr/>
    </dgm:pt>
    <dgm:pt modelId="{4BA07769-84AF-48EF-BF39-B37ACC73A5A2}" type="pres">
      <dgm:prSet presAssocID="{A06C8025-75EC-433C-8E64-00ED6D55E110}"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amión"/>
        </a:ext>
      </dgm:extLst>
    </dgm:pt>
    <dgm:pt modelId="{1814DC14-DB4B-4293-81CF-66B19983AA31}" type="pres">
      <dgm:prSet presAssocID="{A06C8025-75EC-433C-8E64-00ED6D55E110}" presName="spaceRect" presStyleCnt="0"/>
      <dgm:spPr/>
    </dgm:pt>
    <dgm:pt modelId="{4F9CEB81-65A6-4CCB-9111-65033F62E7CC}" type="pres">
      <dgm:prSet presAssocID="{A06C8025-75EC-433C-8E64-00ED6D55E110}" presName="parTx" presStyleLbl="revTx" presStyleIdx="1" presStyleCnt="5">
        <dgm:presLayoutVars>
          <dgm:chMax val="0"/>
          <dgm:chPref val="0"/>
        </dgm:presLayoutVars>
      </dgm:prSet>
      <dgm:spPr/>
    </dgm:pt>
    <dgm:pt modelId="{EA7EECF2-FE8C-4BF6-A229-5375F02F8A58}" type="pres">
      <dgm:prSet presAssocID="{B9EAB496-05B6-4D0A-9592-C523C13E2169}" presName="sibTrans" presStyleCnt="0"/>
      <dgm:spPr/>
    </dgm:pt>
    <dgm:pt modelId="{AF3F9DEE-76F5-4187-86B8-05DFF4E2AE55}" type="pres">
      <dgm:prSet presAssocID="{14E81D79-B2CD-41AD-8FE8-09BDC338C577}" presName="compNode" presStyleCnt="0"/>
      <dgm:spPr/>
    </dgm:pt>
    <dgm:pt modelId="{A977D4C6-7462-4A84-A056-77DB7AC99E9B}" type="pres">
      <dgm:prSet presAssocID="{14E81D79-B2CD-41AD-8FE8-09BDC338C577}" presName="bgRect" presStyleLbl="bgShp" presStyleIdx="2" presStyleCnt="5"/>
      <dgm:spPr/>
    </dgm:pt>
    <dgm:pt modelId="{ED9DFCD1-98E3-45B4-9F9A-B0AAAABF47A0}" type="pres">
      <dgm:prSet presAssocID="{14E81D79-B2CD-41AD-8FE8-09BDC338C577}"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inero"/>
        </a:ext>
      </dgm:extLst>
    </dgm:pt>
    <dgm:pt modelId="{1B72BDE5-4F61-485D-8596-A2482A317854}" type="pres">
      <dgm:prSet presAssocID="{14E81D79-B2CD-41AD-8FE8-09BDC338C577}" presName="spaceRect" presStyleCnt="0"/>
      <dgm:spPr/>
    </dgm:pt>
    <dgm:pt modelId="{332A007E-0965-4915-A69A-2F505B84DE56}" type="pres">
      <dgm:prSet presAssocID="{14E81D79-B2CD-41AD-8FE8-09BDC338C577}" presName="parTx" presStyleLbl="revTx" presStyleIdx="2" presStyleCnt="5">
        <dgm:presLayoutVars>
          <dgm:chMax val="0"/>
          <dgm:chPref val="0"/>
        </dgm:presLayoutVars>
      </dgm:prSet>
      <dgm:spPr/>
    </dgm:pt>
    <dgm:pt modelId="{41822137-4FAC-44F6-BD0C-0F1F33B21836}" type="pres">
      <dgm:prSet presAssocID="{E1FA2777-552D-4C95-B9CD-EF2C661270A6}" presName="sibTrans" presStyleCnt="0"/>
      <dgm:spPr/>
    </dgm:pt>
    <dgm:pt modelId="{8D5C3295-5558-4808-844E-F199D45ACD33}" type="pres">
      <dgm:prSet presAssocID="{4A32647F-55C2-4A2C-9C1F-2EA67853ADC2}" presName="compNode" presStyleCnt="0"/>
      <dgm:spPr/>
    </dgm:pt>
    <dgm:pt modelId="{86843126-2DD7-4D23-86CA-5755B8201105}" type="pres">
      <dgm:prSet presAssocID="{4A32647F-55C2-4A2C-9C1F-2EA67853ADC2}" presName="bgRect" presStyleLbl="bgShp" presStyleIdx="3" presStyleCnt="5"/>
      <dgm:spPr/>
    </dgm:pt>
    <dgm:pt modelId="{C031239D-90BD-4502-9F69-D60E344CA89A}" type="pres">
      <dgm:prSet presAssocID="{4A32647F-55C2-4A2C-9C1F-2EA67853ADC2}"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Martillo de juez"/>
        </a:ext>
      </dgm:extLst>
    </dgm:pt>
    <dgm:pt modelId="{35FFCCAB-0D74-49C6-BB40-0FBCF465FE78}" type="pres">
      <dgm:prSet presAssocID="{4A32647F-55C2-4A2C-9C1F-2EA67853ADC2}" presName="spaceRect" presStyleCnt="0"/>
      <dgm:spPr/>
    </dgm:pt>
    <dgm:pt modelId="{B01E0C3D-7215-40B9-91CD-F3D12DE71F51}" type="pres">
      <dgm:prSet presAssocID="{4A32647F-55C2-4A2C-9C1F-2EA67853ADC2}" presName="parTx" presStyleLbl="revTx" presStyleIdx="3" presStyleCnt="5">
        <dgm:presLayoutVars>
          <dgm:chMax val="0"/>
          <dgm:chPref val="0"/>
        </dgm:presLayoutVars>
      </dgm:prSet>
      <dgm:spPr/>
    </dgm:pt>
    <dgm:pt modelId="{46E9D84E-9428-48C4-B2E9-EF4819560B3A}" type="pres">
      <dgm:prSet presAssocID="{DF4AEAB3-07BA-4B9F-B268-000208FFE8A7}" presName="sibTrans" presStyleCnt="0"/>
      <dgm:spPr/>
    </dgm:pt>
    <dgm:pt modelId="{792D0AB9-D6E3-4DF1-B70E-7AC7295AA9CC}" type="pres">
      <dgm:prSet presAssocID="{BA9188E5-BBF3-41F0-8CCD-F38803417C61}" presName="compNode" presStyleCnt="0"/>
      <dgm:spPr/>
    </dgm:pt>
    <dgm:pt modelId="{86B88D6D-88B2-461E-8985-5C2F5981C646}" type="pres">
      <dgm:prSet presAssocID="{BA9188E5-BBF3-41F0-8CCD-F38803417C61}" presName="bgRect" presStyleLbl="bgShp" presStyleIdx="4" presStyleCnt="5"/>
      <dgm:spPr/>
    </dgm:pt>
    <dgm:pt modelId="{C68C79AF-F3CE-4DAC-9207-7FEB25E20601}" type="pres">
      <dgm:prSet presAssocID="{BA9188E5-BBF3-41F0-8CCD-F38803417C61}"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Ambulancia"/>
        </a:ext>
      </dgm:extLst>
    </dgm:pt>
    <dgm:pt modelId="{AA402AF1-25EF-43A6-9E50-E450826A020E}" type="pres">
      <dgm:prSet presAssocID="{BA9188E5-BBF3-41F0-8CCD-F38803417C61}" presName="spaceRect" presStyleCnt="0"/>
      <dgm:spPr/>
    </dgm:pt>
    <dgm:pt modelId="{01A27A53-FD7F-4F07-B7BA-D5204B1DF78D}" type="pres">
      <dgm:prSet presAssocID="{BA9188E5-BBF3-41F0-8CCD-F38803417C61}" presName="parTx" presStyleLbl="revTx" presStyleIdx="4" presStyleCnt="5">
        <dgm:presLayoutVars>
          <dgm:chMax val="0"/>
          <dgm:chPref val="0"/>
        </dgm:presLayoutVars>
      </dgm:prSet>
      <dgm:spPr/>
    </dgm:pt>
  </dgm:ptLst>
  <dgm:cxnLst>
    <dgm:cxn modelId="{87DF5712-5FE6-45E1-A70A-94FC7FB3E227}" srcId="{606F4910-8E24-4D34-A9CD-4826DF2C3696}" destId="{14E81D79-B2CD-41AD-8FE8-09BDC338C577}" srcOrd="2" destOrd="0" parTransId="{02B8E55E-5BBF-4B5A-B932-AFC746ACB1F5}" sibTransId="{E1FA2777-552D-4C95-B9CD-EF2C661270A6}"/>
    <dgm:cxn modelId="{465B6616-06F5-4D86-83BB-DD52A9DF46DA}" type="presOf" srcId="{BA9188E5-BBF3-41F0-8CCD-F38803417C61}" destId="{01A27A53-FD7F-4F07-B7BA-D5204B1DF78D}" srcOrd="0" destOrd="0" presId="urn:microsoft.com/office/officeart/2018/2/layout/IconVerticalSolidList"/>
    <dgm:cxn modelId="{E0B3A62A-756A-47D0-9680-4B89E8060CFB}" srcId="{606F4910-8E24-4D34-A9CD-4826DF2C3696}" destId="{A06C8025-75EC-433C-8E64-00ED6D55E110}" srcOrd="1" destOrd="0" parTransId="{A5448FC5-32AD-412C-86F4-EDD7CA44F5B6}" sibTransId="{B9EAB496-05B6-4D0A-9592-C523C13E2169}"/>
    <dgm:cxn modelId="{30AE083D-4201-4888-81C8-DE30FDE96C08}" srcId="{606F4910-8E24-4D34-A9CD-4826DF2C3696}" destId="{4A32647F-55C2-4A2C-9C1F-2EA67853ADC2}" srcOrd="3" destOrd="0" parTransId="{03431B24-C5DB-46FC-9F36-41D876CD5EC5}" sibTransId="{DF4AEAB3-07BA-4B9F-B268-000208FFE8A7}"/>
    <dgm:cxn modelId="{A2724F41-87F2-4844-B221-F11E740D4A2E}" type="presOf" srcId="{14E81D79-B2CD-41AD-8FE8-09BDC338C577}" destId="{332A007E-0965-4915-A69A-2F505B84DE56}" srcOrd="0" destOrd="0" presId="urn:microsoft.com/office/officeart/2018/2/layout/IconVerticalSolidList"/>
    <dgm:cxn modelId="{AE2A8E47-8A26-4066-BA4D-1434A9EDB9F8}" srcId="{606F4910-8E24-4D34-A9CD-4826DF2C3696}" destId="{B3C238C2-5142-4A40-B668-DCC5C1B412D4}" srcOrd="0" destOrd="0" parTransId="{E362FAA9-85CA-4BDD-BC2B-60029B643B72}" sibTransId="{E70C8B03-8B3A-4069-AE9D-EA04D3383AC3}"/>
    <dgm:cxn modelId="{7837E475-7030-4825-9A2F-0D843CF9C523}" type="presOf" srcId="{A06C8025-75EC-433C-8E64-00ED6D55E110}" destId="{4F9CEB81-65A6-4CCB-9111-65033F62E7CC}" srcOrd="0" destOrd="0" presId="urn:microsoft.com/office/officeart/2018/2/layout/IconVerticalSolidList"/>
    <dgm:cxn modelId="{C02E5297-2DE1-444A-BABD-C8F2792ED3E5}" type="presOf" srcId="{606F4910-8E24-4D34-A9CD-4826DF2C3696}" destId="{11783819-E4D4-4018-949E-0864BD561FCB}" srcOrd="0" destOrd="0" presId="urn:microsoft.com/office/officeart/2018/2/layout/IconVerticalSolidList"/>
    <dgm:cxn modelId="{C49A72DA-9285-4BB6-B004-1DE917C7A48B}" type="presOf" srcId="{B3C238C2-5142-4A40-B668-DCC5C1B412D4}" destId="{96302E81-C5DC-4359-BC21-F8E3F49CBD7C}" srcOrd="0" destOrd="0" presId="urn:microsoft.com/office/officeart/2018/2/layout/IconVerticalSolidList"/>
    <dgm:cxn modelId="{D3F58DEE-EB17-46D1-AD2F-6309EA790AB4}" srcId="{606F4910-8E24-4D34-A9CD-4826DF2C3696}" destId="{BA9188E5-BBF3-41F0-8CCD-F38803417C61}" srcOrd="4" destOrd="0" parTransId="{28C24612-9F7C-42A7-AA1E-54131526F6D8}" sibTransId="{E8CB352D-2C5C-452E-93C6-2B2C038E0697}"/>
    <dgm:cxn modelId="{68392FF9-00C7-4106-A7F1-1D0EF5F14271}" type="presOf" srcId="{4A32647F-55C2-4A2C-9C1F-2EA67853ADC2}" destId="{B01E0C3D-7215-40B9-91CD-F3D12DE71F51}" srcOrd="0" destOrd="0" presId="urn:microsoft.com/office/officeart/2018/2/layout/IconVerticalSolidList"/>
    <dgm:cxn modelId="{F20E9BC7-86EC-4E3F-B1BC-C7FE0EC572F5}" type="presParOf" srcId="{11783819-E4D4-4018-949E-0864BD561FCB}" destId="{7AD0EC0D-55E7-490B-83B8-5E8B05A7CBCC}" srcOrd="0" destOrd="0" presId="urn:microsoft.com/office/officeart/2018/2/layout/IconVerticalSolidList"/>
    <dgm:cxn modelId="{5FA90295-CDED-4873-A488-15C7BF875CCE}" type="presParOf" srcId="{7AD0EC0D-55E7-490B-83B8-5E8B05A7CBCC}" destId="{3297A82C-64EC-486E-80B6-39DC4C92B0C0}" srcOrd="0" destOrd="0" presId="urn:microsoft.com/office/officeart/2018/2/layout/IconVerticalSolidList"/>
    <dgm:cxn modelId="{8AB210B7-8BAE-4280-91EF-E08628436655}" type="presParOf" srcId="{7AD0EC0D-55E7-490B-83B8-5E8B05A7CBCC}" destId="{370DF1C9-D55A-4B4F-A2B8-5AB758C6D301}" srcOrd="1" destOrd="0" presId="urn:microsoft.com/office/officeart/2018/2/layout/IconVerticalSolidList"/>
    <dgm:cxn modelId="{F523B1FF-C398-4E47-B682-FC411C6A1925}" type="presParOf" srcId="{7AD0EC0D-55E7-490B-83B8-5E8B05A7CBCC}" destId="{EB7F1A80-D0FE-49A1-8857-9968A06D7236}" srcOrd="2" destOrd="0" presId="urn:microsoft.com/office/officeart/2018/2/layout/IconVerticalSolidList"/>
    <dgm:cxn modelId="{BE69D947-E06F-4F04-97D8-3DE2E1AAE156}" type="presParOf" srcId="{7AD0EC0D-55E7-490B-83B8-5E8B05A7CBCC}" destId="{96302E81-C5DC-4359-BC21-F8E3F49CBD7C}" srcOrd="3" destOrd="0" presId="urn:microsoft.com/office/officeart/2018/2/layout/IconVerticalSolidList"/>
    <dgm:cxn modelId="{C392EDAE-B835-48EA-9435-8499BE649AAF}" type="presParOf" srcId="{11783819-E4D4-4018-949E-0864BD561FCB}" destId="{629D702B-ACA3-4DEC-8ACA-FE1F8DF6CD6A}" srcOrd="1" destOrd="0" presId="urn:microsoft.com/office/officeart/2018/2/layout/IconVerticalSolidList"/>
    <dgm:cxn modelId="{2D1CD518-D3F3-4816-B517-397A996536A9}" type="presParOf" srcId="{11783819-E4D4-4018-949E-0864BD561FCB}" destId="{E7FCDC8E-5D4E-4BE5-AAFE-CA134428C53D}" srcOrd="2" destOrd="0" presId="urn:microsoft.com/office/officeart/2018/2/layout/IconVerticalSolidList"/>
    <dgm:cxn modelId="{39DD3D1F-CD8D-41B1-90C9-7151109A0C5B}" type="presParOf" srcId="{E7FCDC8E-5D4E-4BE5-AAFE-CA134428C53D}" destId="{079D1659-833B-4180-AA93-3A0FC45EADCD}" srcOrd="0" destOrd="0" presId="urn:microsoft.com/office/officeart/2018/2/layout/IconVerticalSolidList"/>
    <dgm:cxn modelId="{3CF2DDAE-63CA-471F-BE41-B5EF9DF23DBA}" type="presParOf" srcId="{E7FCDC8E-5D4E-4BE5-AAFE-CA134428C53D}" destId="{4BA07769-84AF-48EF-BF39-B37ACC73A5A2}" srcOrd="1" destOrd="0" presId="urn:microsoft.com/office/officeart/2018/2/layout/IconVerticalSolidList"/>
    <dgm:cxn modelId="{2FEB75E2-2095-4E9A-9E5C-2B175EFF33F0}" type="presParOf" srcId="{E7FCDC8E-5D4E-4BE5-AAFE-CA134428C53D}" destId="{1814DC14-DB4B-4293-81CF-66B19983AA31}" srcOrd="2" destOrd="0" presId="urn:microsoft.com/office/officeart/2018/2/layout/IconVerticalSolidList"/>
    <dgm:cxn modelId="{F808FAFE-C7D4-4CAD-9BA8-B603FE96E9A2}" type="presParOf" srcId="{E7FCDC8E-5D4E-4BE5-AAFE-CA134428C53D}" destId="{4F9CEB81-65A6-4CCB-9111-65033F62E7CC}" srcOrd="3" destOrd="0" presId="urn:microsoft.com/office/officeart/2018/2/layout/IconVerticalSolidList"/>
    <dgm:cxn modelId="{A50C3826-2775-4590-ABF7-D938ED089122}" type="presParOf" srcId="{11783819-E4D4-4018-949E-0864BD561FCB}" destId="{EA7EECF2-FE8C-4BF6-A229-5375F02F8A58}" srcOrd="3" destOrd="0" presId="urn:microsoft.com/office/officeart/2018/2/layout/IconVerticalSolidList"/>
    <dgm:cxn modelId="{A44357BD-A2FE-4E65-B9C6-5DE45F90AA20}" type="presParOf" srcId="{11783819-E4D4-4018-949E-0864BD561FCB}" destId="{AF3F9DEE-76F5-4187-86B8-05DFF4E2AE55}" srcOrd="4" destOrd="0" presId="urn:microsoft.com/office/officeart/2018/2/layout/IconVerticalSolidList"/>
    <dgm:cxn modelId="{74BF437F-7AF5-44EA-84D1-F0DF63F1C7DA}" type="presParOf" srcId="{AF3F9DEE-76F5-4187-86B8-05DFF4E2AE55}" destId="{A977D4C6-7462-4A84-A056-77DB7AC99E9B}" srcOrd="0" destOrd="0" presId="urn:microsoft.com/office/officeart/2018/2/layout/IconVerticalSolidList"/>
    <dgm:cxn modelId="{B9015BD7-7343-47BF-8BB2-87609FE828FB}" type="presParOf" srcId="{AF3F9DEE-76F5-4187-86B8-05DFF4E2AE55}" destId="{ED9DFCD1-98E3-45B4-9F9A-B0AAAABF47A0}" srcOrd="1" destOrd="0" presId="urn:microsoft.com/office/officeart/2018/2/layout/IconVerticalSolidList"/>
    <dgm:cxn modelId="{D2AD8985-6A51-43F8-A256-330FA04B35EB}" type="presParOf" srcId="{AF3F9DEE-76F5-4187-86B8-05DFF4E2AE55}" destId="{1B72BDE5-4F61-485D-8596-A2482A317854}" srcOrd="2" destOrd="0" presId="urn:microsoft.com/office/officeart/2018/2/layout/IconVerticalSolidList"/>
    <dgm:cxn modelId="{A01C3D45-15BF-420B-A99D-D027976EA17F}" type="presParOf" srcId="{AF3F9DEE-76F5-4187-86B8-05DFF4E2AE55}" destId="{332A007E-0965-4915-A69A-2F505B84DE56}" srcOrd="3" destOrd="0" presId="urn:microsoft.com/office/officeart/2018/2/layout/IconVerticalSolidList"/>
    <dgm:cxn modelId="{B8AA560B-D4BE-457C-BF7A-33A51678C3A3}" type="presParOf" srcId="{11783819-E4D4-4018-949E-0864BD561FCB}" destId="{41822137-4FAC-44F6-BD0C-0F1F33B21836}" srcOrd="5" destOrd="0" presId="urn:microsoft.com/office/officeart/2018/2/layout/IconVerticalSolidList"/>
    <dgm:cxn modelId="{51BEDE76-4AD0-49DC-A791-1194A27A0106}" type="presParOf" srcId="{11783819-E4D4-4018-949E-0864BD561FCB}" destId="{8D5C3295-5558-4808-844E-F199D45ACD33}" srcOrd="6" destOrd="0" presId="urn:microsoft.com/office/officeart/2018/2/layout/IconVerticalSolidList"/>
    <dgm:cxn modelId="{AA092E45-8213-49B0-8EA5-E7C3A2A46D96}" type="presParOf" srcId="{8D5C3295-5558-4808-844E-F199D45ACD33}" destId="{86843126-2DD7-4D23-86CA-5755B8201105}" srcOrd="0" destOrd="0" presId="urn:microsoft.com/office/officeart/2018/2/layout/IconVerticalSolidList"/>
    <dgm:cxn modelId="{BD687FF9-DB21-42E7-A1DE-281864121938}" type="presParOf" srcId="{8D5C3295-5558-4808-844E-F199D45ACD33}" destId="{C031239D-90BD-4502-9F69-D60E344CA89A}" srcOrd="1" destOrd="0" presId="urn:microsoft.com/office/officeart/2018/2/layout/IconVerticalSolidList"/>
    <dgm:cxn modelId="{2AC1A7D3-630B-46FD-8547-D882FAF1CA1B}" type="presParOf" srcId="{8D5C3295-5558-4808-844E-F199D45ACD33}" destId="{35FFCCAB-0D74-49C6-BB40-0FBCF465FE78}" srcOrd="2" destOrd="0" presId="urn:microsoft.com/office/officeart/2018/2/layout/IconVerticalSolidList"/>
    <dgm:cxn modelId="{8C3B4756-1DB4-4CF0-8271-9DC5952A9EC7}" type="presParOf" srcId="{8D5C3295-5558-4808-844E-F199D45ACD33}" destId="{B01E0C3D-7215-40B9-91CD-F3D12DE71F51}" srcOrd="3" destOrd="0" presId="urn:microsoft.com/office/officeart/2018/2/layout/IconVerticalSolidList"/>
    <dgm:cxn modelId="{4295D164-AC5C-4FA9-ACCC-A5B22B33DF11}" type="presParOf" srcId="{11783819-E4D4-4018-949E-0864BD561FCB}" destId="{46E9D84E-9428-48C4-B2E9-EF4819560B3A}" srcOrd="7" destOrd="0" presId="urn:microsoft.com/office/officeart/2018/2/layout/IconVerticalSolidList"/>
    <dgm:cxn modelId="{9B70D4C7-A126-4004-B0FA-7B219407B07E}" type="presParOf" srcId="{11783819-E4D4-4018-949E-0864BD561FCB}" destId="{792D0AB9-D6E3-4DF1-B70E-7AC7295AA9CC}" srcOrd="8" destOrd="0" presId="urn:microsoft.com/office/officeart/2018/2/layout/IconVerticalSolidList"/>
    <dgm:cxn modelId="{16D1C707-6C7C-43DF-B42A-D1707890BD60}" type="presParOf" srcId="{792D0AB9-D6E3-4DF1-B70E-7AC7295AA9CC}" destId="{86B88D6D-88B2-461E-8985-5C2F5981C646}" srcOrd="0" destOrd="0" presId="urn:microsoft.com/office/officeart/2018/2/layout/IconVerticalSolidList"/>
    <dgm:cxn modelId="{91D66CE1-3A48-45B1-8784-5A52A1A0D98C}" type="presParOf" srcId="{792D0AB9-D6E3-4DF1-B70E-7AC7295AA9CC}" destId="{C68C79AF-F3CE-4DAC-9207-7FEB25E20601}" srcOrd="1" destOrd="0" presId="urn:microsoft.com/office/officeart/2018/2/layout/IconVerticalSolidList"/>
    <dgm:cxn modelId="{12A81A32-81EB-4CB6-A4A1-CA70907EC4E0}" type="presParOf" srcId="{792D0AB9-D6E3-4DF1-B70E-7AC7295AA9CC}" destId="{AA402AF1-25EF-43A6-9E50-E450826A020E}" srcOrd="2" destOrd="0" presId="urn:microsoft.com/office/officeart/2018/2/layout/IconVerticalSolidList"/>
    <dgm:cxn modelId="{E3F50529-EE36-48FF-A1A1-BBF289B81A2D}" type="presParOf" srcId="{792D0AB9-D6E3-4DF1-B70E-7AC7295AA9CC}" destId="{01A27A53-FD7F-4F07-B7BA-D5204B1DF78D}"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96D9E97-C65A-4B3C-817D-92270673EBF2}" type="doc">
      <dgm:prSet loTypeId="urn:microsoft.com/office/officeart/2005/8/layout/vProcess5" loCatId="process" qsTypeId="urn:microsoft.com/office/officeart/2005/8/quickstyle/simple1" qsCatId="simple" csTypeId="urn:microsoft.com/office/officeart/2005/8/colors/colorful2" csCatId="colorful"/>
      <dgm:spPr/>
      <dgm:t>
        <a:bodyPr/>
        <a:lstStyle/>
        <a:p>
          <a:endParaRPr lang="en-US"/>
        </a:p>
      </dgm:t>
    </dgm:pt>
    <dgm:pt modelId="{3D45AC4F-DE98-457D-828C-DEBD3A89D152}">
      <dgm:prSet/>
      <dgm:spPr/>
      <dgm:t>
        <a:bodyPr/>
        <a:lstStyle/>
        <a:p>
          <a:r>
            <a:rPr lang="es-CL"/>
            <a:t>El demandante sí tenía derecho a pedir de forma directa la indemnización de perjuicios, como se señaló en la demanda.</a:t>
          </a:r>
          <a:endParaRPr lang="en-US"/>
        </a:p>
      </dgm:t>
    </dgm:pt>
    <dgm:pt modelId="{3822744D-6CC3-4EE0-9DA2-4AE69AB9407B}" type="parTrans" cxnId="{D23D5C53-02C7-444E-9BFB-F9F83195CE96}">
      <dgm:prSet/>
      <dgm:spPr/>
      <dgm:t>
        <a:bodyPr/>
        <a:lstStyle/>
        <a:p>
          <a:endParaRPr lang="en-US"/>
        </a:p>
      </dgm:t>
    </dgm:pt>
    <dgm:pt modelId="{192767B5-C3C9-4301-8F6F-AE217530AB4C}" type="sibTrans" cxnId="{D23D5C53-02C7-444E-9BFB-F9F83195CE96}">
      <dgm:prSet/>
      <dgm:spPr/>
      <dgm:t>
        <a:bodyPr/>
        <a:lstStyle/>
        <a:p>
          <a:endParaRPr lang="en-US"/>
        </a:p>
      </dgm:t>
    </dgm:pt>
    <dgm:pt modelId="{749651E8-6F25-4663-BE55-6D37D144E4A5}">
      <dgm:prSet/>
      <dgm:spPr/>
      <dgm:t>
        <a:bodyPr/>
        <a:lstStyle/>
        <a:p>
          <a:r>
            <a:rPr lang="es-CL"/>
            <a:t>¿Tenía derecho a la indemnización por incumplimiento incluso como acción directa en aplicación del Código Civil chileno?.</a:t>
          </a:r>
          <a:endParaRPr lang="en-US"/>
        </a:p>
      </dgm:t>
    </dgm:pt>
    <dgm:pt modelId="{35E654C3-D84C-4C94-838A-2AAA6B85853C}" type="parTrans" cxnId="{EAA8698A-D43E-484C-ACF6-B485CDAFBC4A}">
      <dgm:prSet/>
      <dgm:spPr/>
      <dgm:t>
        <a:bodyPr/>
        <a:lstStyle/>
        <a:p>
          <a:endParaRPr lang="en-US"/>
        </a:p>
      </dgm:t>
    </dgm:pt>
    <dgm:pt modelId="{1AF11294-674F-49F1-A984-8FD23827267C}" type="sibTrans" cxnId="{EAA8698A-D43E-484C-ACF6-B485CDAFBC4A}">
      <dgm:prSet/>
      <dgm:spPr/>
      <dgm:t>
        <a:bodyPr/>
        <a:lstStyle/>
        <a:p>
          <a:endParaRPr lang="en-US"/>
        </a:p>
      </dgm:t>
    </dgm:pt>
    <dgm:pt modelId="{1534B8A4-C854-2848-A753-4D37E716C3A0}" type="pres">
      <dgm:prSet presAssocID="{196D9E97-C65A-4B3C-817D-92270673EBF2}" presName="outerComposite" presStyleCnt="0">
        <dgm:presLayoutVars>
          <dgm:chMax val="5"/>
          <dgm:dir/>
          <dgm:resizeHandles val="exact"/>
        </dgm:presLayoutVars>
      </dgm:prSet>
      <dgm:spPr/>
    </dgm:pt>
    <dgm:pt modelId="{6384AD25-C2FE-7449-84F9-F04C3937D2A0}" type="pres">
      <dgm:prSet presAssocID="{196D9E97-C65A-4B3C-817D-92270673EBF2}" presName="dummyMaxCanvas" presStyleCnt="0">
        <dgm:presLayoutVars/>
      </dgm:prSet>
      <dgm:spPr/>
    </dgm:pt>
    <dgm:pt modelId="{4D1F1DE1-C27D-7E4F-BFB8-CDE88B1A2150}" type="pres">
      <dgm:prSet presAssocID="{196D9E97-C65A-4B3C-817D-92270673EBF2}" presName="TwoNodes_1" presStyleLbl="node1" presStyleIdx="0" presStyleCnt="2">
        <dgm:presLayoutVars>
          <dgm:bulletEnabled val="1"/>
        </dgm:presLayoutVars>
      </dgm:prSet>
      <dgm:spPr/>
    </dgm:pt>
    <dgm:pt modelId="{ECF75F2E-3915-0648-8802-33D81302C7BA}" type="pres">
      <dgm:prSet presAssocID="{196D9E97-C65A-4B3C-817D-92270673EBF2}" presName="TwoNodes_2" presStyleLbl="node1" presStyleIdx="1" presStyleCnt="2">
        <dgm:presLayoutVars>
          <dgm:bulletEnabled val="1"/>
        </dgm:presLayoutVars>
      </dgm:prSet>
      <dgm:spPr/>
    </dgm:pt>
    <dgm:pt modelId="{8BF4D845-52FF-2445-9BCC-0F050EA366B4}" type="pres">
      <dgm:prSet presAssocID="{196D9E97-C65A-4B3C-817D-92270673EBF2}" presName="TwoConn_1-2" presStyleLbl="fgAccFollowNode1" presStyleIdx="0" presStyleCnt="1">
        <dgm:presLayoutVars>
          <dgm:bulletEnabled val="1"/>
        </dgm:presLayoutVars>
      </dgm:prSet>
      <dgm:spPr/>
    </dgm:pt>
    <dgm:pt modelId="{BB92A735-4B67-F64F-BA6F-5AD14EE995C8}" type="pres">
      <dgm:prSet presAssocID="{196D9E97-C65A-4B3C-817D-92270673EBF2}" presName="TwoNodes_1_text" presStyleLbl="node1" presStyleIdx="1" presStyleCnt="2">
        <dgm:presLayoutVars>
          <dgm:bulletEnabled val="1"/>
        </dgm:presLayoutVars>
      </dgm:prSet>
      <dgm:spPr/>
    </dgm:pt>
    <dgm:pt modelId="{E4822E02-0684-F048-99C2-6A3A3ABA0C21}" type="pres">
      <dgm:prSet presAssocID="{196D9E97-C65A-4B3C-817D-92270673EBF2}" presName="TwoNodes_2_text" presStyleLbl="node1" presStyleIdx="1" presStyleCnt="2">
        <dgm:presLayoutVars>
          <dgm:bulletEnabled val="1"/>
        </dgm:presLayoutVars>
      </dgm:prSet>
      <dgm:spPr/>
    </dgm:pt>
  </dgm:ptLst>
  <dgm:cxnLst>
    <dgm:cxn modelId="{D23D5C53-02C7-444E-9BFB-F9F83195CE96}" srcId="{196D9E97-C65A-4B3C-817D-92270673EBF2}" destId="{3D45AC4F-DE98-457D-828C-DEBD3A89D152}" srcOrd="0" destOrd="0" parTransId="{3822744D-6CC3-4EE0-9DA2-4AE69AB9407B}" sibTransId="{192767B5-C3C9-4301-8F6F-AE217530AB4C}"/>
    <dgm:cxn modelId="{7EC24B7E-DD29-5E47-A5F0-68E1C30B1F25}" type="presOf" srcId="{3D45AC4F-DE98-457D-828C-DEBD3A89D152}" destId="{4D1F1DE1-C27D-7E4F-BFB8-CDE88B1A2150}" srcOrd="0" destOrd="0" presId="urn:microsoft.com/office/officeart/2005/8/layout/vProcess5"/>
    <dgm:cxn modelId="{EAA8698A-D43E-484C-ACF6-B485CDAFBC4A}" srcId="{196D9E97-C65A-4B3C-817D-92270673EBF2}" destId="{749651E8-6F25-4663-BE55-6D37D144E4A5}" srcOrd="1" destOrd="0" parTransId="{35E654C3-D84C-4C94-838A-2AAA6B85853C}" sibTransId="{1AF11294-674F-49F1-A984-8FD23827267C}"/>
    <dgm:cxn modelId="{9C212399-FB17-4B44-ACD7-A8316BBA77EF}" type="presOf" srcId="{749651E8-6F25-4663-BE55-6D37D144E4A5}" destId="{ECF75F2E-3915-0648-8802-33D81302C7BA}" srcOrd="0" destOrd="0" presId="urn:microsoft.com/office/officeart/2005/8/layout/vProcess5"/>
    <dgm:cxn modelId="{1F3D3B9E-FC80-2F4A-979C-F739A4F6A201}" type="presOf" srcId="{196D9E97-C65A-4B3C-817D-92270673EBF2}" destId="{1534B8A4-C854-2848-A753-4D37E716C3A0}" srcOrd="0" destOrd="0" presId="urn:microsoft.com/office/officeart/2005/8/layout/vProcess5"/>
    <dgm:cxn modelId="{90F08CA8-84C3-0546-9E22-1231AD3E4844}" type="presOf" srcId="{749651E8-6F25-4663-BE55-6D37D144E4A5}" destId="{E4822E02-0684-F048-99C2-6A3A3ABA0C21}" srcOrd="1" destOrd="0" presId="urn:microsoft.com/office/officeart/2005/8/layout/vProcess5"/>
    <dgm:cxn modelId="{6A6490A8-4A36-CB4B-BEB2-7939601F0ABC}" type="presOf" srcId="{3D45AC4F-DE98-457D-828C-DEBD3A89D152}" destId="{BB92A735-4B67-F64F-BA6F-5AD14EE995C8}" srcOrd="1" destOrd="0" presId="urn:microsoft.com/office/officeart/2005/8/layout/vProcess5"/>
    <dgm:cxn modelId="{8D6D81FC-2486-CA47-B685-A2D1DE78E957}" type="presOf" srcId="{192767B5-C3C9-4301-8F6F-AE217530AB4C}" destId="{8BF4D845-52FF-2445-9BCC-0F050EA366B4}" srcOrd="0" destOrd="0" presId="urn:microsoft.com/office/officeart/2005/8/layout/vProcess5"/>
    <dgm:cxn modelId="{19D862FB-B9FF-114F-846C-370FA4428DC3}" type="presParOf" srcId="{1534B8A4-C854-2848-A753-4D37E716C3A0}" destId="{6384AD25-C2FE-7449-84F9-F04C3937D2A0}" srcOrd="0" destOrd="0" presId="urn:microsoft.com/office/officeart/2005/8/layout/vProcess5"/>
    <dgm:cxn modelId="{AC3C7A6B-C0D0-FB4B-A55E-7E7A6E92C799}" type="presParOf" srcId="{1534B8A4-C854-2848-A753-4D37E716C3A0}" destId="{4D1F1DE1-C27D-7E4F-BFB8-CDE88B1A2150}" srcOrd="1" destOrd="0" presId="urn:microsoft.com/office/officeart/2005/8/layout/vProcess5"/>
    <dgm:cxn modelId="{9F0C1CDC-EB6B-064E-A9AD-6A9A3979F968}" type="presParOf" srcId="{1534B8A4-C854-2848-A753-4D37E716C3A0}" destId="{ECF75F2E-3915-0648-8802-33D81302C7BA}" srcOrd="2" destOrd="0" presId="urn:microsoft.com/office/officeart/2005/8/layout/vProcess5"/>
    <dgm:cxn modelId="{837EDE95-B32D-484C-B4CD-F7CEC5C5095E}" type="presParOf" srcId="{1534B8A4-C854-2848-A753-4D37E716C3A0}" destId="{8BF4D845-52FF-2445-9BCC-0F050EA366B4}" srcOrd="3" destOrd="0" presId="urn:microsoft.com/office/officeart/2005/8/layout/vProcess5"/>
    <dgm:cxn modelId="{8A078C2F-7B4C-3049-8A26-48EED48318F4}" type="presParOf" srcId="{1534B8A4-C854-2848-A753-4D37E716C3A0}" destId="{BB92A735-4B67-F64F-BA6F-5AD14EE995C8}" srcOrd="4" destOrd="0" presId="urn:microsoft.com/office/officeart/2005/8/layout/vProcess5"/>
    <dgm:cxn modelId="{55F02B80-DFD1-1242-BE05-FDA4934111F4}" type="presParOf" srcId="{1534B8A4-C854-2848-A753-4D37E716C3A0}" destId="{E4822E02-0684-F048-99C2-6A3A3ABA0C21}" srcOrd="5"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1D1D335-B0A7-486C-A9E2-719C14D1994C}" type="doc">
      <dgm:prSet loTypeId="urn:microsoft.com/office/officeart/2018/2/layout/IconLabelList" loCatId="icon" qsTypeId="urn:microsoft.com/office/officeart/2005/8/quickstyle/simple1" qsCatId="simple" csTypeId="urn:microsoft.com/office/officeart/2018/5/colors/Iconchunking_neutralbg_accent1_2" csCatId="accent1" phldr="1"/>
      <dgm:spPr/>
      <dgm:t>
        <a:bodyPr/>
        <a:lstStyle/>
        <a:p>
          <a:endParaRPr lang="en-US"/>
        </a:p>
      </dgm:t>
    </dgm:pt>
    <dgm:pt modelId="{636F90EE-FFFC-42C4-96A7-E520B7C5C57B}">
      <dgm:prSet custT="1"/>
      <dgm:spPr/>
      <dgm:t>
        <a:bodyPr/>
        <a:lstStyle/>
        <a:p>
          <a:r>
            <a:rPr lang="es-CL" sz="2000" dirty="0"/>
            <a:t>1. El hecho generador del daño es el incumplimiento del contrato.</a:t>
          </a:r>
          <a:endParaRPr lang="en-US" sz="2000" dirty="0"/>
        </a:p>
      </dgm:t>
    </dgm:pt>
    <dgm:pt modelId="{75C0703D-F79F-473E-BD0A-E997BD9619A4}" type="parTrans" cxnId="{921343C9-2BB1-4997-8BBB-CEECA72FBB5F}">
      <dgm:prSet/>
      <dgm:spPr/>
      <dgm:t>
        <a:bodyPr/>
        <a:lstStyle/>
        <a:p>
          <a:endParaRPr lang="en-US"/>
        </a:p>
      </dgm:t>
    </dgm:pt>
    <dgm:pt modelId="{96C7B85A-E9AE-4C3B-A071-9CBD06A3454C}" type="sibTrans" cxnId="{921343C9-2BB1-4997-8BBB-CEECA72FBB5F}">
      <dgm:prSet/>
      <dgm:spPr/>
      <dgm:t>
        <a:bodyPr/>
        <a:lstStyle/>
        <a:p>
          <a:endParaRPr lang="en-US"/>
        </a:p>
      </dgm:t>
    </dgm:pt>
    <dgm:pt modelId="{86413E7A-A8C6-4343-973A-9D49F7A80424}">
      <dgm:prSet custT="1"/>
      <dgm:spPr/>
      <dgm:t>
        <a:bodyPr/>
        <a:lstStyle/>
        <a:p>
          <a:r>
            <a:rPr lang="es-CL" sz="2000" dirty="0"/>
            <a:t>2. El Código señala que la indemnización de perjuicios se debe desde que el deudor incurre en mora (Arts. 1557 C.C. </a:t>
          </a:r>
          <a:r>
            <a:rPr lang="es-CL" sz="2000" dirty="0" err="1"/>
            <a:t>chil</a:t>
          </a:r>
          <a:r>
            <a:rPr lang="es-CL" sz="2000" dirty="0"/>
            <a:t>.; 1615 C.C. col.). </a:t>
          </a:r>
          <a:endParaRPr lang="en-US" sz="2000" dirty="0"/>
        </a:p>
      </dgm:t>
    </dgm:pt>
    <dgm:pt modelId="{127069F6-4385-4A3B-B584-A65B0FD9F20C}" type="parTrans" cxnId="{818FD988-5373-41BE-8221-BCF1A4926320}">
      <dgm:prSet/>
      <dgm:spPr/>
      <dgm:t>
        <a:bodyPr/>
        <a:lstStyle/>
        <a:p>
          <a:endParaRPr lang="en-US"/>
        </a:p>
      </dgm:t>
    </dgm:pt>
    <dgm:pt modelId="{9AFA2A1D-48ED-4A53-B772-C247FFCCD530}" type="sibTrans" cxnId="{818FD988-5373-41BE-8221-BCF1A4926320}">
      <dgm:prSet/>
      <dgm:spPr/>
      <dgm:t>
        <a:bodyPr/>
        <a:lstStyle/>
        <a:p>
          <a:endParaRPr lang="en-US"/>
        </a:p>
      </dgm:t>
    </dgm:pt>
    <dgm:pt modelId="{CA67B0FB-A2D7-4070-A842-10C13666E2CD}">
      <dgm:prSet custT="1"/>
      <dgm:spPr/>
      <dgm:t>
        <a:bodyPr/>
        <a:lstStyle/>
        <a:p>
          <a:r>
            <a:rPr lang="es-CL" sz="2000" dirty="0"/>
            <a:t>3. El Código lo permite en caso de incumplimiento de obligaciones de hacer y no hacer (arts. 1553 y 1555 </a:t>
          </a:r>
          <a:r>
            <a:rPr lang="es-CL" sz="2000" dirty="0" err="1"/>
            <a:t>eqvs</a:t>
          </a:r>
          <a:r>
            <a:rPr lang="es-CL" sz="2000" dirty="0"/>
            <a:t>. 1610 y 1612 C.C. col). </a:t>
          </a:r>
          <a:endParaRPr lang="en-US" sz="2000" dirty="0"/>
        </a:p>
      </dgm:t>
    </dgm:pt>
    <dgm:pt modelId="{191AE289-9669-4B6D-991B-9571211D01EA}" type="parTrans" cxnId="{43698404-53F6-48A8-9F70-CEEB453EE63B}">
      <dgm:prSet/>
      <dgm:spPr/>
      <dgm:t>
        <a:bodyPr/>
        <a:lstStyle/>
        <a:p>
          <a:endParaRPr lang="en-US"/>
        </a:p>
      </dgm:t>
    </dgm:pt>
    <dgm:pt modelId="{232012CE-A4C9-4786-9949-1509B1AB6F35}" type="sibTrans" cxnId="{43698404-53F6-48A8-9F70-CEEB453EE63B}">
      <dgm:prSet/>
      <dgm:spPr/>
      <dgm:t>
        <a:bodyPr/>
        <a:lstStyle/>
        <a:p>
          <a:endParaRPr lang="en-US"/>
        </a:p>
      </dgm:t>
    </dgm:pt>
    <dgm:pt modelId="{EE1CE749-A7F3-49B9-B52A-AC7712D19A86}" type="pres">
      <dgm:prSet presAssocID="{A1D1D335-B0A7-486C-A9E2-719C14D1994C}" presName="root" presStyleCnt="0">
        <dgm:presLayoutVars>
          <dgm:dir/>
          <dgm:resizeHandles val="exact"/>
        </dgm:presLayoutVars>
      </dgm:prSet>
      <dgm:spPr/>
    </dgm:pt>
    <dgm:pt modelId="{0047226B-598A-4857-85ED-2F81B261D58F}" type="pres">
      <dgm:prSet presAssocID="{636F90EE-FFFC-42C4-96A7-E520B7C5C57B}" presName="compNode" presStyleCnt="0"/>
      <dgm:spPr/>
    </dgm:pt>
    <dgm:pt modelId="{BF367892-5472-432E-8B8F-01D915A6D72E}" type="pres">
      <dgm:prSet presAssocID="{636F90EE-FFFC-42C4-96A7-E520B7C5C57B}"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artillo de juez"/>
        </a:ext>
      </dgm:extLst>
    </dgm:pt>
    <dgm:pt modelId="{7173092B-326E-45F6-ADA9-57D280962E1E}" type="pres">
      <dgm:prSet presAssocID="{636F90EE-FFFC-42C4-96A7-E520B7C5C57B}" presName="spaceRect" presStyleCnt="0"/>
      <dgm:spPr/>
    </dgm:pt>
    <dgm:pt modelId="{0BB6B635-1AFC-41E9-BD1B-0BF5A003EE7C}" type="pres">
      <dgm:prSet presAssocID="{636F90EE-FFFC-42C4-96A7-E520B7C5C57B}" presName="textRect" presStyleLbl="revTx" presStyleIdx="0" presStyleCnt="3" custScaleY="76439">
        <dgm:presLayoutVars>
          <dgm:chMax val="1"/>
          <dgm:chPref val="1"/>
        </dgm:presLayoutVars>
      </dgm:prSet>
      <dgm:spPr/>
    </dgm:pt>
    <dgm:pt modelId="{392D7863-0592-4C3B-BC60-40DCB611F75B}" type="pres">
      <dgm:prSet presAssocID="{96C7B85A-E9AE-4C3B-A071-9CBD06A3454C}" presName="sibTrans" presStyleCnt="0"/>
      <dgm:spPr/>
    </dgm:pt>
    <dgm:pt modelId="{6784DAF9-38AE-4E7D-A04F-9D6401CE051D}" type="pres">
      <dgm:prSet presAssocID="{86413E7A-A8C6-4343-973A-9D49F7A80424}" presName="compNode" presStyleCnt="0"/>
      <dgm:spPr/>
    </dgm:pt>
    <dgm:pt modelId="{1AFE4D06-4CE3-4C1A-91FA-AAF4BE3425EA}" type="pres">
      <dgm:prSet presAssocID="{86413E7A-A8C6-4343-973A-9D49F7A80424}"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ólar"/>
        </a:ext>
      </dgm:extLst>
    </dgm:pt>
    <dgm:pt modelId="{8506420D-A2BB-4D74-9D9C-383F3231D8C2}" type="pres">
      <dgm:prSet presAssocID="{86413E7A-A8C6-4343-973A-9D49F7A80424}" presName="spaceRect" presStyleCnt="0"/>
      <dgm:spPr/>
    </dgm:pt>
    <dgm:pt modelId="{86A59FE1-880B-4CEC-898F-7CB56BEF94B6}" type="pres">
      <dgm:prSet presAssocID="{86413E7A-A8C6-4343-973A-9D49F7A80424}" presName="textRect" presStyleLbl="revTx" presStyleIdx="1" presStyleCnt="3">
        <dgm:presLayoutVars>
          <dgm:chMax val="1"/>
          <dgm:chPref val="1"/>
        </dgm:presLayoutVars>
      </dgm:prSet>
      <dgm:spPr/>
    </dgm:pt>
    <dgm:pt modelId="{A68C1EAE-8DE2-423A-A244-A8283BF4A36E}" type="pres">
      <dgm:prSet presAssocID="{9AFA2A1D-48ED-4A53-B772-C247FFCCD530}" presName="sibTrans" presStyleCnt="0"/>
      <dgm:spPr/>
    </dgm:pt>
    <dgm:pt modelId="{BC90440B-C2FD-4A27-BE6A-C7BF89BADEB9}" type="pres">
      <dgm:prSet presAssocID="{CA67B0FB-A2D7-4070-A842-10C13666E2CD}" presName="compNode" presStyleCnt="0"/>
      <dgm:spPr/>
    </dgm:pt>
    <dgm:pt modelId="{6C69F882-0000-4D3F-BF0E-DC0B2C222C62}" type="pres">
      <dgm:prSet presAssocID="{CA67B0FB-A2D7-4070-A842-10C13666E2CD}"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Juez"/>
        </a:ext>
      </dgm:extLst>
    </dgm:pt>
    <dgm:pt modelId="{2A6D4268-999F-49CD-B66D-9D36F9D152DA}" type="pres">
      <dgm:prSet presAssocID="{CA67B0FB-A2D7-4070-A842-10C13666E2CD}" presName="spaceRect" presStyleCnt="0"/>
      <dgm:spPr/>
    </dgm:pt>
    <dgm:pt modelId="{119BD30C-7C19-4568-85B1-5FE0AD7F9B31}" type="pres">
      <dgm:prSet presAssocID="{CA67B0FB-A2D7-4070-A842-10C13666E2CD}" presName="textRect" presStyleLbl="revTx" presStyleIdx="2" presStyleCnt="3">
        <dgm:presLayoutVars>
          <dgm:chMax val="1"/>
          <dgm:chPref val="1"/>
        </dgm:presLayoutVars>
      </dgm:prSet>
      <dgm:spPr/>
    </dgm:pt>
  </dgm:ptLst>
  <dgm:cxnLst>
    <dgm:cxn modelId="{43698404-53F6-48A8-9F70-CEEB453EE63B}" srcId="{A1D1D335-B0A7-486C-A9E2-719C14D1994C}" destId="{CA67B0FB-A2D7-4070-A842-10C13666E2CD}" srcOrd="2" destOrd="0" parTransId="{191AE289-9669-4B6D-991B-9571211D01EA}" sibTransId="{232012CE-A4C9-4786-9949-1509B1AB6F35}"/>
    <dgm:cxn modelId="{5C458434-CDEA-44F4-A01E-CE2C3BA7CB37}" type="presOf" srcId="{86413E7A-A8C6-4343-973A-9D49F7A80424}" destId="{86A59FE1-880B-4CEC-898F-7CB56BEF94B6}" srcOrd="0" destOrd="0" presId="urn:microsoft.com/office/officeart/2018/2/layout/IconLabelList"/>
    <dgm:cxn modelId="{C7B0EE51-51BB-4EDE-9226-ABEF2A6C3064}" type="presOf" srcId="{636F90EE-FFFC-42C4-96A7-E520B7C5C57B}" destId="{0BB6B635-1AFC-41E9-BD1B-0BF5A003EE7C}" srcOrd="0" destOrd="0" presId="urn:microsoft.com/office/officeart/2018/2/layout/IconLabelList"/>
    <dgm:cxn modelId="{9E261D75-5516-4880-A5C7-AB5F6923B25B}" type="presOf" srcId="{CA67B0FB-A2D7-4070-A842-10C13666E2CD}" destId="{119BD30C-7C19-4568-85B1-5FE0AD7F9B31}" srcOrd="0" destOrd="0" presId="urn:microsoft.com/office/officeart/2018/2/layout/IconLabelList"/>
    <dgm:cxn modelId="{818FD988-5373-41BE-8221-BCF1A4926320}" srcId="{A1D1D335-B0A7-486C-A9E2-719C14D1994C}" destId="{86413E7A-A8C6-4343-973A-9D49F7A80424}" srcOrd="1" destOrd="0" parTransId="{127069F6-4385-4A3B-B584-A65B0FD9F20C}" sibTransId="{9AFA2A1D-48ED-4A53-B772-C247FFCCD530}"/>
    <dgm:cxn modelId="{9A44ADA4-4CE8-4DDF-8D49-AB7ECBEB99F0}" type="presOf" srcId="{A1D1D335-B0A7-486C-A9E2-719C14D1994C}" destId="{EE1CE749-A7F3-49B9-B52A-AC7712D19A86}" srcOrd="0" destOrd="0" presId="urn:microsoft.com/office/officeart/2018/2/layout/IconLabelList"/>
    <dgm:cxn modelId="{921343C9-2BB1-4997-8BBB-CEECA72FBB5F}" srcId="{A1D1D335-B0A7-486C-A9E2-719C14D1994C}" destId="{636F90EE-FFFC-42C4-96A7-E520B7C5C57B}" srcOrd="0" destOrd="0" parTransId="{75C0703D-F79F-473E-BD0A-E997BD9619A4}" sibTransId="{96C7B85A-E9AE-4C3B-A071-9CBD06A3454C}"/>
    <dgm:cxn modelId="{9E1E4D92-DD54-42F8-92DF-375D396002BF}" type="presParOf" srcId="{EE1CE749-A7F3-49B9-B52A-AC7712D19A86}" destId="{0047226B-598A-4857-85ED-2F81B261D58F}" srcOrd="0" destOrd="0" presId="urn:microsoft.com/office/officeart/2018/2/layout/IconLabelList"/>
    <dgm:cxn modelId="{BF75D4EF-473F-4736-A1F8-45FA4CB84926}" type="presParOf" srcId="{0047226B-598A-4857-85ED-2F81B261D58F}" destId="{BF367892-5472-432E-8B8F-01D915A6D72E}" srcOrd="0" destOrd="0" presId="urn:microsoft.com/office/officeart/2018/2/layout/IconLabelList"/>
    <dgm:cxn modelId="{A51EBF97-0695-4957-9B59-60D8B533470C}" type="presParOf" srcId="{0047226B-598A-4857-85ED-2F81B261D58F}" destId="{7173092B-326E-45F6-ADA9-57D280962E1E}" srcOrd="1" destOrd="0" presId="urn:microsoft.com/office/officeart/2018/2/layout/IconLabelList"/>
    <dgm:cxn modelId="{883D6BE4-ED10-47F5-804C-766535FFEFA7}" type="presParOf" srcId="{0047226B-598A-4857-85ED-2F81B261D58F}" destId="{0BB6B635-1AFC-41E9-BD1B-0BF5A003EE7C}" srcOrd="2" destOrd="0" presId="urn:microsoft.com/office/officeart/2018/2/layout/IconLabelList"/>
    <dgm:cxn modelId="{A34FF01A-4A92-4697-9749-BE56AEFCE6CD}" type="presParOf" srcId="{EE1CE749-A7F3-49B9-B52A-AC7712D19A86}" destId="{392D7863-0592-4C3B-BC60-40DCB611F75B}" srcOrd="1" destOrd="0" presId="urn:microsoft.com/office/officeart/2018/2/layout/IconLabelList"/>
    <dgm:cxn modelId="{44C66375-494D-4231-9B95-D3C5E4005016}" type="presParOf" srcId="{EE1CE749-A7F3-49B9-B52A-AC7712D19A86}" destId="{6784DAF9-38AE-4E7D-A04F-9D6401CE051D}" srcOrd="2" destOrd="0" presId="urn:microsoft.com/office/officeart/2018/2/layout/IconLabelList"/>
    <dgm:cxn modelId="{4135A99E-3D94-4912-98E8-C2E4DD2734FC}" type="presParOf" srcId="{6784DAF9-38AE-4E7D-A04F-9D6401CE051D}" destId="{1AFE4D06-4CE3-4C1A-91FA-AAF4BE3425EA}" srcOrd="0" destOrd="0" presId="urn:microsoft.com/office/officeart/2018/2/layout/IconLabelList"/>
    <dgm:cxn modelId="{E603AACC-6B07-4EB4-8E20-59414D211136}" type="presParOf" srcId="{6784DAF9-38AE-4E7D-A04F-9D6401CE051D}" destId="{8506420D-A2BB-4D74-9D9C-383F3231D8C2}" srcOrd="1" destOrd="0" presId="urn:microsoft.com/office/officeart/2018/2/layout/IconLabelList"/>
    <dgm:cxn modelId="{F4DF25FB-0FF3-49E5-A109-730CD8DE217B}" type="presParOf" srcId="{6784DAF9-38AE-4E7D-A04F-9D6401CE051D}" destId="{86A59FE1-880B-4CEC-898F-7CB56BEF94B6}" srcOrd="2" destOrd="0" presId="urn:microsoft.com/office/officeart/2018/2/layout/IconLabelList"/>
    <dgm:cxn modelId="{75CC7CA9-34F3-46A7-9B26-61CA6CA7C869}" type="presParOf" srcId="{EE1CE749-A7F3-49B9-B52A-AC7712D19A86}" destId="{A68C1EAE-8DE2-423A-A244-A8283BF4A36E}" srcOrd="3" destOrd="0" presId="urn:microsoft.com/office/officeart/2018/2/layout/IconLabelList"/>
    <dgm:cxn modelId="{0CE12EB8-8C33-4400-8F7A-909D608A4166}" type="presParOf" srcId="{EE1CE749-A7F3-49B9-B52A-AC7712D19A86}" destId="{BC90440B-C2FD-4A27-BE6A-C7BF89BADEB9}" srcOrd="4" destOrd="0" presId="urn:microsoft.com/office/officeart/2018/2/layout/IconLabelList"/>
    <dgm:cxn modelId="{5E31DE91-E554-4FD4-806B-46B4783A3920}" type="presParOf" srcId="{BC90440B-C2FD-4A27-BE6A-C7BF89BADEB9}" destId="{6C69F882-0000-4D3F-BF0E-DC0B2C222C62}" srcOrd="0" destOrd="0" presId="urn:microsoft.com/office/officeart/2018/2/layout/IconLabelList"/>
    <dgm:cxn modelId="{A969C042-3F74-4666-9DA5-F9E5AEE9BADB}" type="presParOf" srcId="{BC90440B-C2FD-4A27-BE6A-C7BF89BADEB9}" destId="{2A6D4268-999F-49CD-B66D-9D36F9D152DA}" srcOrd="1" destOrd="0" presId="urn:microsoft.com/office/officeart/2018/2/layout/IconLabelList"/>
    <dgm:cxn modelId="{5628A3A3-33D4-45CD-AADE-0710B8BDC730}" type="presParOf" srcId="{BC90440B-C2FD-4A27-BE6A-C7BF89BADEB9}" destId="{119BD30C-7C19-4568-85B1-5FE0AD7F9B31}"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37EE747-56FE-48E3-94B8-3B8B4BA14711}" type="doc">
      <dgm:prSet loTypeId="urn:microsoft.com/office/officeart/2005/8/layout/hierarchy1" loCatId="hierarchy" qsTypeId="urn:microsoft.com/office/officeart/2005/8/quickstyle/simple1" qsCatId="simple" csTypeId="urn:microsoft.com/office/officeart/2005/8/colors/accent0_3" csCatId="mainScheme"/>
      <dgm:spPr/>
      <dgm:t>
        <a:bodyPr/>
        <a:lstStyle/>
        <a:p>
          <a:endParaRPr lang="en-US"/>
        </a:p>
      </dgm:t>
    </dgm:pt>
    <dgm:pt modelId="{BFB932FA-C371-42E8-803F-D5AB3ACAEA06}">
      <dgm:prSet/>
      <dgm:spPr/>
      <dgm:t>
        <a:bodyPr/>
        <a:lstStyle/>
        <a:p>
          <a:r>
            <a:rPr lang="es-CL"/>
            <a:t>Esta interpretación ha sido admitida en Colombia: C.S.J, 3 nov. 1977. C.S.J., 18 nov. 1999) y en épocas recientes en Chile. </a:t>
          </a:r>
          <a:endParaRPr lang="en-US"/>
        </a:p>
      </dgm:t>
    </dgm:pt>
    <dgm:pt modelId="{B9B0C7E2-E283-4392-B813-D032A66FE8BC}" type="parTrans" cxnId="{997937DC-61E9-4E05-ACC1-15BC5C12A2A8}">
      <dgm:prSet/>
      <dgm:spPr/>
      <dgm:t>
        <a:bodyPr/>
        <a:lstStyle/>
        <a:p>
          <a:endParaRPr lang="en-US"/>
        </a:p>
      </dgm:t>
    </dgm:pt>
    <dgm:pt modelId="{70A6A913-DC60-4C71-92E3-04DA4C8884B9}" type="sibTrans" cxnId="{997937DC-61E9-4E05-ACC1-15BC5C12A2A8}">
      <dgm:prSet/>
      <dgm:spPr/>
      <dgm:t>
        <a:bodyPr/>
        <a:lstStyle/>
        <a:p>
          <a:endParaRPr lang="en-US"/>
        </a:p>
      </dgm:t>
    </dgm:pt>
    <dgm:pt modelId="{77F855C8-01A8-495B-94E6-A172A1572464}">
      <dgm:prSet/>
      <dgm:spPr/>
      <dgm:t>
        <a:bodyPr/>
        <a:lstStyle/>
        <a:p>
          <a:r>
            <a:rPr lang="es-CL"/>
            <a:t>Doctrina: Ospina Fernández; Cubides Camacho.</a:t>
          </a:r>
          <a:endParaRPr lang="en-US"/>
        </a:p>
      </dgm:t>
    </dgm:pt>
    <dgm:pt modelId="{2B9DE1E3-F655-4CDA-AB2A-3C02C2FAB117}" type="parTrans" cxnId="{D6F89221-970F-46BC-A340-D429EA4542C8}">
      <dgm:prSet/>
      <dgm:spPr/>
      <dgm:t>
        <a:bodyPr/>
        <a:lstStyle/>
        <a:p>
          <a:endParaRPr lang="en-US"/>
        </a:p>
      </dgm:t>
    </dgm:pt>
    <dgm:pt modelId="{40BB4FD5-9688-468B-8A3C-9B5967AC24F3}" type="sibTrans" cxnId="{D6F89221-970F-46BC-A340-D429EA4542C8}">
      <dgm:prSet/>
      <dgm:spPr/>
      <dgm:t>
        <a:bodyPr/>
        <a:lstStyle/>
        <a:p>
          <a:endParaRPr lang="en-US"/>
        </a:p>
      </dgm:t>
    </dgm:pt>
    <dgm:pt modelId="{713D6EAA-D9FF-0143-B8A1-432A22481756}" type="pres">
      <dgm:prSet presAssocID="{D37EE747-56FE-48E3-94B8-3B8B4BA14711}" presName="hierChild1" presStyleCnt="0">
        <dgm:presLayoutVars>
          <dgm:chPref val="1"/>
          <dgm:dir/>
          <dgm:animOne val="branch"/>
          <dgm:animLvl val="lvl"/>
          <dgm:resizeHandles/>
        </dgm:presLayoutVars>
      </dgm:prSet>
      <dgm:spPr/>
    </dgm:pt>
    <dgm:pt modelId="{5FE13C19-F50C-6048-944B-66EE0DA80032}" type="pres">
      <dgm:prSet presAssocID="{BFB932FA-C371-42E8-803F-D5AB3ACAEA06}" presName="hierRoot1" presStyleCnt="0"/>
      <dgm:spPr/>
    </dgm:pt>
    <dgm:pt modelId="{D60D3F32-BD90-6946-9269-512C85FB04F5}" type="pres">
      <dgm:prSet presAssocID="{BFB932FA-C371-42E8-803F-D5AB3ACAEA06}" presName="composite" presStyleCnt="0"/>
      <dgm:spPr/>
    </dgm:pt>
    <dgm:pt modelId="{7EE0B89E-9CC7-214A-AA62-C0EDF6758B78}" type="pres">
      <dgm:prSet presAssocID="{BFB932FA-C371-42E8-803F-D5AB3ACAEA06}" presName="background" presStyleLbl="node0" presStyleIdx="0" presStyleCnt="2"/>
      <dgm:spPr/>
    </dgm:pt>
    <dgm:pt modelId="{F0292885-B002-0142-9EA3-02DD7E4B9665}" type="pres">
      <dgm:prSet presAssocID="{BFB932FA-C371-42E8-803F-D5AB3ACAEA06}" presName="text" presStyleLbl="fgAcc0" presStyleIdx="0" presStyleCnt="2">
        <dgm:presLayoutVars>
          <dgm:chPref val="3"/>
        </dgm:presLayoutVars>
      </dgm:prSet>
      <dgm:spPr/>
    </dgm:pt>
    <dgm:pt modelId="{2ED1DE62-6534-E145-A862-E17912E1B38E}" type="pres">
      <dgm:prSet presAssocID="{BFB932FA-C371-42E8-803F-D5AB3ACAEA06}" presName="hierChild2" presStyleCnt="0"/>
      <dgm:spPr/>
    </dgm:pt>
    <dgm:pt modelId="{0D61AA3C-8D99-AF4C-B5C3-3B8F7E595446}" type="pres">
      <dgm:prSet presAssocID="{77F855C8-01A8-495B-94E6-A172A1572464}" presName="hierRoot1" presStyleCnt="0"/>
      <dgm:spPr/>
    </dgm:pt>
    <dgm:pt modelId="{DB7E290E-02D0-E644-B936-253AF3E6BD50}" type="pres">
      <dgm:prSet presAssocID="{77F855C8-01A8-495B-94E6-A172A1572464}" presName="composite" presStyleCnt="0"/>
      <dgm:spPr/>
    </dgm:pt>
    <dgm:pt modelId="{C070399E-975B-E641-81DF-92042196DB7B}" type="pres">
      <dgm:prSet presAssocID="{77F855C8-01A8-495B-94E6-A172A1572464}" presName="background" presStyleLbl="node0" presStyleIdx="1" presStyleCnt="2"/>
      <dgm:spPr/>
    </dgm:pt>
    <dgm:pt modelId="{9E0E844F-9DB0-EF49-85CB-3C07489DA448}" type="pres">
      <dgm:prSet presAssocID="{77F855C8-01A8-495B-94E6-A172A1572464}" presName="text" presStyleLbl="fgAcc0" presStyleIdx="1" presStyleCnt="2">
        <dgm:presLayoutVars>
          <dgm:chPref val="3"/>
        </dgm:presLayoutVars>
      </dgm:prSet>
      <dgm:spPr/>
    </dgm:pt>
    <dgm:pt modelId="{5082A3BF-8843-7940-A800-59C979B4FF7B}" type="pres">
      <dgm:prSet presAssocID="{77F855C8-01A8-495B-94E6-A172A1572464}" presName="hierChild2" presStyleCnt="0"/>
      <dgm:spPr/>
    </dgm:pt>
  </dgm:ptLst>
  <dgm:cxnLst>
    <dgm:cxn modelId="{D6F89221-970F-46BC-A340-D429EA4542C8}" srcId="{D37EE747-56FE-48E3-94B8-3B8B4BA14711}" destId="{77F855C8-01A8-495B-94E6-A172A1572464}" srcOrd="1" destOrd="0" parTransId="{2B9DE1E3-F655-4CDA-AB2A-3C02C2FAB117}" sibTransId="{40BB4FD5-9688-468B-8A3C-9B5967AC24F3}"/>
    <dgm:cxn modelId="{DA24DC25-B1A1-B64F-8214-1C4D33152C76}" type="presOf" srcId="{D37EE747-56FE-48E3-94B8-3B8B4BA14711}" destId="{713D6EAA-D9FF-0143-B8A1-432A22481756}" srcOrd="0" destOrd="0" presId="urn:microsoft.com/office/officeart/2005/8/layout/hierarchy1"/>
    <dgm:cxn modelId="{997937DC-61E9-4E05-ACC1-15BC5C12A2A8}" srcId="{D37EE747-56FE-48E3-94B8-3B8B4BA14711}" destId="{BFB932FA-C371-42E8-803F-D5AB3ACAEA06}" srcOrd="0" destOrd="0" parTransId="{B9B0C7E2-E283-4392-B813-D032A66FE8BC}" sibTransId="{70A6A913-DC60-4C71-92E3-04DA4C8884B9}"/>
    <dgm:cxn modelId="{28222AE9-A617-9440-987A-A2ED80F9AA9E}" type="presOf" srcId="{77F855C8-01A8-495B-94E6-A172A1572464}" destId="{9E0E844F-9DB0-EF49-85CB-3C07489DA448}" srcOrd="0" destOrd="0" presId="urn:microsoft.com/office/officeart/2005/8/layout/hierarchy1"/>
    <dgm:cxn modelId="{D238A4ED-50F9-4E41-813C-20DE5BE808A7}" type="presOf" srcId="{BFB932FA-C371-42E8-803F-D5AB3ACAEA06}" destId="{F0292885-B002-0142-9EA3-02DD7E4B9665}" srcOrd="0" destOrd="0" presId="urn:microsoft.com/office/officeart/2005/8/layout/hierarchy1"/>
    <dgm:cxn modelId="{C3789C89-FEB7-834A-BC5E-23DF1704EECA}" type="presParOf" srcId="{713D6EAA-D9FF-0143-B8A1-432A22481756}" destId="{5FE13C19-F50C-6048-944B-66EE0DA80032}" srcOrd="0" destOrd="0" presId="urn:microsoft.com/office/officeart/2005/8/layout/hierarchy1"/>
    <dgm:cxn modelId="{812A3D14-0E02-6745-9DF8-5871525BA46C}" type="presParOf" srcId="{5FE13C19-F50C-6048-944B-66EE0DA80032}" destId="{D60D3F32-BD90-6946-9269-512C85FB04F5}" srcOrd="0" destOrd="0" presId="urn:microsoft.com/office/officeart/2005/8/layout/hierarchy1"/>
    <dgm:cxn modelId="{01E6A79B-5A3A-864E-A376-0529743DB006}" type="presParOf" srcId="{D60D3F32-BD90-6946-9269-512C85FB04F5}" destId="{7EE0B89E-9CC7-214A-AA62-C0EDF6758B78}" srcOrd="0" destOrd="0" presId="urn:microsoft.com/office/officeart/2005/8/layout/hierarchy1"/>
    <dgm:cxn modelId="{687E6093-8338-5D44-AC92-3CF3E586C748}" type="presParOf" srcId="{D60D3F32-BD90-6946-9269-512C85FB04F5}" destId="{F0292885-B002-0142-9EA3-02DD7E4B9665}" srcOrd="1" destOrd="0" presId="urn:microsoft.com/office/officeart/2005/8/layout/hierarchy1"/>
    <dgm:cxn modelId="{2AFD117A-F09C-9046-9745-CFA62270762D}" type="presParOf" srcId="{5FE13C19-F50C-6048-944B-66EE0DA80032}" destId="{2ED1DE62-6534-E145-A862-E17912E1B38E}" srcOrd="1" destOrd="0" presId="urn:microsoft.com/office/officeart/2005/8/layout/hierarchy1"/>
    <dgm:cxn modelId="{6CC848AA-60A9-E243-B92B-B6CF2828687E}" type="presParOf" srcId="{713D6EAA-D9FF-0143-B8A1-432A22481756}" destId="{0D61AA3C-8D99-AF4C-B5C3-3B8F7E595446}" srcOrd="1" destOrd="0" presId="urn:microsoft.com/office/officeart/2005/8/layout/hierarchy1"/>
    <dgm:cxn modelId="{F4D9AFF5-7BA2-0E4B-A6E7-509E3FCED5D6}" type="presParOf" srcId="{0D61AA3C-8D99-AF4C-B5C3-3B8F7E595446}" destId="{DB7E290E-02D0-E644-B936-253AF3E6BD50}" srcOrd="0" destOrd="0" presId="urn:microsoft.com/office/officeart/2005/8/layout/hierarchy1"/>
    <dgm:cxn modelId="{F9CB6EF1-CA39-F942-BACC-03CF12079266}" type="presParOf" srcId="{DB7E290E-02D0-E644-B936-253AF3E6BD50}" destId="{C070399E-975B-E641-81DF-92042196DB7B}" srcOrd="0" destOrd="0" presId="urn:microsoft.com/office/officeart/2005/8/layout/hierarchy1"/>
    <dgm:cxn modelId="{EF324CB5-F759-1A48-B3D9-099D494B89C1}" type="presParOf" srcId="{DB7E290E-02D0-E644-B936-253AF3E6BD50}" destId="{9E0E844F-9DB0-EF49-85CB-3C07489DA448}" srcOrd="1" destOrd="0" presId="urn:microsoft.com/office/officeart/2005/8/layout/hierarchy1"/>
    <dgm:cxn modelId="{D0B04AFD-7B12-964B-9417-FF79B8C020C8}" type="presParOf" srcId="{0D61AA3C-8D99-AF4C-B5C3-3B8F7E595446}" destId="{5082A3BF-8843-7940-A800-59C979B4FF7B}"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97A82C-64EC-486E-80B6-39DC4C92B0C0}">
      <dsp:nvSpPr>
        <dsp:cNvPr id="0" name=""/>
        <dsp:cNvSpPr/>
      </dsp:nvSpPr>
      <dsp:spPr>
        <a:xfrm>
          <a:off x="0" y="4307"/>
          <a:ext cx="6364224" cy="917536"/>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70DF1C9-D55A-4B4F-A2B8-5AB758C6D301}">
      <dsp:nvSpPr>
        <dsp:cNvPr id="0" name=""/>
        <dsp:cNvSpPr/>
      </dsp:nvSpPr>
      <dsp:spPr>
        <a:xfrm>
          <a:off x="277554" y="210753"/>
          <a:ext cx="504644" cy="50464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6302E81-C5DC-4359-BC21-F8E3F49CBD7C}">
      <dsp:nvSpPr>
        <dsp:cNvPr id="0" name=""/>
        <dsp:cNvSpPr/>
      </dsp:nvSpPr>
      <dsp:spPr>
        <a:xfrm>
          <a:off x="1059754" y="4307"/>
          <a:ext cx="5304469" cy="9175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106" tIns="97106" rIns="97106" bIns="97106" numCol="1" spcCol="1270" anchor="ctr" anchorCtr="0">
          <a:noAutofit/>
        </a:bodyPr>
        <a:lstStyle/>
        <a:p>
          <a:pPr marL="0" lvl="0" indent="0" algn="l" defTabSz="755650">
            <a:lnSpc>
              <a:spcPct val="90000"/>
            </a:lnSpc>
            <a:spcBef>
              <a:spcPct val="0"/>
            </a:spcBef>
            <a:spcAft>
              <a:spcPct val="35000"/>
            </a:spcAft>
            <a:buNone/>
          </a:pPr>
          <a:r>
            <a:rPr lang="es-CL" sz="1700" kern="1200"/>
            <a:t>Remedios del comprador frente al incumplimiento del vendedor: Ejercer los derechos establecidos en los arts. 46 a 52: </a:t>
          </a:r>
          <a:endParaRPr lang="en-US" sz="1700" kern="1200"/>
        </a:p>
      </dsp:txBody>
      <dsp:txXfrm>
        <a:off x="1059754" y="4307"/>
        <a:ext cx="5304469" cy="917536"/>
      </dsp:txXfrm>
    </dsp:sp>
    <dsp:sp modelId="{079D1659-833B-4180-AA93-3A0FC45EADCD}">
      <dsp:nvSpPr>
        <dsp:cNvPr id="0" name=""/>
        <dsp:cNvSpPr/>
      </dsp:nvSpPr>
      <dsp:spPr>
        <a:xfrm>
          <a:off x="0" y="1151227"/>
          <a:ext cx="6364224" cy="917536"/>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BA07769-84AF-48EF-BF39-B37ACC73A5A2}">
      <dsp:nvSpPr>
        <dsp:cNvPr id="0" name=""/>
        <dsp:cNvSpPr/>
      </dsp:nvSpPr>
      <dsp:spPr>
        <a:xfrm>
          <a:off x="277554" y="1357673"/>
          <a:ext cx="504644" cy="50464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F9CEB81-65A6-4CCB-9111-65033F62E7CC}">
      <dsp:nvSpPr>
        <dsp:cNvPr id="0" name=""/>
        <dsp:cNvSpPr/>
      </dsp:nvSpPr>
      <dsp:spPr>
        <a:xfrm>
          <a:off x="1059754" y="1151227"/>
          <a:ext cx="5304469" cy="9175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106" tIns="97106" rIns="97106" bIns="97106" numCol="1" spcCol="1270" anchor="ctr" anchorCtr="0">
          <a:noAutofit/>
        </a:bodyPr>
        <a:lstStyle/>
        <a:p>
          <a:pPr marL="0" lvl="0" indent="0" algn="l" defTabSz="755650">
            <a:lnSpc>
              <a:spcPct val="90000"/>
            </a:lnSpc>
            <a:spcBef>
              <a:spcPct val="0"/>
            </a:spcBef>
            <a:spcAft>
              <a:spcPct val="35000"/>
            </a:spcAft>
            <a:buNone/>
          </a:pPr>
          <a:r>
            <a:rPr lang="es-CL" sz="1700" kern="1200"/>
            <a:t>i.  Cumplimiento forzoso.</a:t>
          </a:r>
          <a:endParaRPr lang="en-US" sz="1700" kern="1200"/>
        </a:p>
      </dsp:txBody>
      <dsp:txXfrm>
        <a:off x="1059754" y="1151227"/>
        <a:ext cx="5304469" cy="917536"/>
      </dsp:txXfrm>
    </dsp:sp>
    <dsp:sp modelId="{A977D4C6-7462-4A84-A056-77DB7AC99E9B}">
      <dsp:nvSpPr>
        <dsp:cNvPr id="0" name=""/>
        <dsp:cNvSpPr/>
      </dsp:nvSpPr>
      <dsp:spPr>
        <a:xfrm>
          <a:off x="0" y="2298147"/>
          <a:ext cx="6364224" cy="917536"/>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D9DFCD1-98E3-45B4-9F9A-B0AAAABF47A0}">
      <dsp:nvSpPr>
        <dsp:cNvPr id="0" name=""/>
        <dsp:cNvSpPr/>
      </dsp:nvSpPr>
      <dsp:spPr>
        <a:xfrm>
          <a:off x="277554" y="2504593"/>
          <a:ext cx="504644" cy="50464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32A007E-0965-4915-A69A-2F505B84DE56}">
      <dsp:nvSpPr>
        <dsp:cNvPr id="0" name=""/>
        <dsp:cNvSpPr/>
      </dsp:nvSpPr>
      <dsp:spPr>
        <a:xfrm>
          <a:off x="1059754" y="2298147"/>
          <a:ext cx="5304469" cy="9175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106" tIns="97106" rIns="97106" bIns="97106" numCol="1" spcCol="1270" anchor="ctr" anchorCtr="0">
          <a:noAutofit/>
        </a:bodyPr>
        <a:lstStyle/>
        <a:p>
          <a:pPr marL="0" lvl="0" indent="0" algn="l" defTabSz="755650">
            <a:lnSpc>
              <a:spcPct val="90000"/>
            </a:lnSpc>
            <a:spcBef>
              <a:spcPct val="0"/>
            </a:spcBef>
            <a:spcAft>
              <a:spcPct val="35000"/>
            </a:spcAft>
            <a:buNone/>
          </a:pPr>
          <a:r>
            <a:rPr lang="es-CL" sz="1700" kern="1200"/>
            <a:t>ii. Rebaja del precio en falta de conformidad</a:t>
          </a:r>
          <a:endParaRPr lang="en-US" sz="1700" kern="1200"/>
        </a:p>
      </dsp:txBody>
      <dsp:txXfrm>
        <a:off x="1059754" y="2298147"/>
        <a:ext cx="5304469" cy="917536"/>
      </dsp:txXfrm>
    </dsp:sp>
    <dsp:sp modelId="{86843126-2DD7-4D23-86CA-5755B8201105}">
      <dsp:nvSpPr>
        <dsp:cNvPr id="0" name=""/>
        <dsp:cNvSpPr/>
      </dsp:nvSpPr>
      <dsp:spPr>
        <a:xfrm>
          <a:off x="0" y="3445068"/>
          <a:ext cx="6364224" cy="917536"/>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031239D-90BD-4502-9F69-D60E344CA89A}">
      <dsp:nvSpPr>
        <dsp:cNvPr id="0" name=""/>
        <dsp:cNvSpPr/>
      </dsp:nvSpPr>
      <dsp:spPr>
        <a:xfrm>
          <a:off x="277554" y="3651513"/>
          <a:ext cx="504644" cy="50464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01E0C3D-7215-40B9-91CD-F3D12DE71F51}">
      <dsp:nvSpPr>
        <dsp:cNvPr id="0" name=""/>
        <dsp:cNvSpPr/>
      </dsp:nvSpPr>
      <dsp:spPr>
        <a:xfrm>
          <a:off x="1059754" y="3445068"/>
          <a:ext cx="5304469" cy="9175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106" tIns="97106" rIns="97106" bIns="97106" numCol="1" spcCol="1270" anchor="ctr" anchorCtr="0">
          <a:noAutofit/>
        </a:bodyPr>
        <a:lstStyle/>
        <a:p>
          <a:pPr marL="0" lvl="0" indent="0" algn="l" defTabSz="755650">
            <a:lnSpc>
              <a:spcPct val="90000"/>
            </a:lnSpc>
            <a:spcBef>
              <a:spcPct val="0"/>
            </a:spcBef>
            <a:spcAft>
              <a:spcPct val="35000"/>
            </a:spcAft>
            <a:buNone/>
          </a:pPr>
          <a:r>
            <a:rPr lang="es-CL" sz="1700" kern="1200"/>
            <a:t>iii. Resolución por incumplimiento esencial.</a:t>
          </a:r>
          <a:endParaRPr lang="en-US" sz="1700" kern="1200"/>
        </a:p>
      </dsp:txBody>
      <dsp:txXfrm>
        <a:off x="1059754" y="3445068"/>
        <a:ext cx="5304469" cy="917536"/>
      </dsp:txXfrm>
    </dsp:sp>
    <dsp:sp modelId="{86B88D6D-88B2-461E-8985-5C2F5981C646}">
      <dsp:nvSpPr>
        <dsp:cNvPr id="0" name=""/>
        <dsp:cNvSpPr/>
      </dsp:nvSpPr>
      <dsp:spPr>
        <a:xfrm>
          <a:off x="0" y="4591988"/>
          <a:ext cx="6364224" cy="917536"/>
        </a:xfrm>
        <a:prstGeom prst="roundRect">
          <a:avLst>
            <a:gd name="adj" fmla="val 1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68C79AF-F3CE-4DAC-9207-7FEB25E20601}">
      <dsp:nvSpPr>
        <dsp:cNvPr id="0" name=""/>
        <dsp:cNvSpPr/>
      </dsp:nvSpPr>
      <dsp:spPr>
        <a:xfrm>
          <a:off x="277554" y="4798433"/>
          <a:ext cx="504644" cy="504644"/>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1A27A53-FD7F-4F07-B7BA-D5204B1DF78D}">
      <dsp:nvSpPr>
        <dsp:cNvPr id="0" name=""/>
        <dsp:cNvSpPr/>
      </dsp:nvSpPr>
      <dsp:spPr>
        <a:xfrm>
          <a:off x="1059754" y="4591988"/>
          <a:ext cx="5304469" cy="9175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106" tIns="97106" rIns="97106" bIns="97106" numCol="1" spcCol="1270" anchor="ctr" anchorCtr="0">
          <a:noAutofit/>
        </a:bodyPr>
        <a:lstStyle/>
        <a:p>
          <a:pPr marL="0" lvl="0" indent="0" algn="l" defTabSz="755650">
            <a:lnSpc>
              <a:spcPct val="90000"/>
            </a:lnSpc>
            <a:spcBef>
              <a:spcPct val="0"/>
            </a:spcBef>
            <a:spcAft>
              <a:spcPct val="35000"/>
            </a:spcAft>
            <a:buNone/>
          </a:pPr>
          <a:r>
            <a:rPr lang="es-CL" sz="1700" kern="1200"/>
            <a:t>iv.Ó: exigir la indemnización de perjuicios, conforme  a los artículos 74 a 77. Ésta se puede ejercer de forma directa o como complemento de las otra acciones (art. 45). </a:t>
          </a:r>
          <a:endParaRPr lang="en-US" sz="1700" kern="1200"/>
        </a:p>
      </dsp:txBody>
      <dsp:txXfrm>
        <a:off x="1059754" y="4591988"/>
        <a:ext cx="5304469" cy="91753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1F1DE1-C27D-7E4F-BFB8-CDE88B1A2150}">
      <dsp:nvSpPr>
        <dsp:cNvPr id="0" name=""/>
        <dsp:cNvSpPr/>
      </dsp:nvSpPr>
      <dsp:spPr>
        <a:xfrm>
          <a:off x="0" y="0"/>
          <a:ext cx="8697315" cy="1950415"/>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s-CL" sz="2800" kern="1200"/>
            <a:t>El demandante sí tenía derecho a pedir de forma directa la indemnización de perjuicios, como se señaló en la demanda.</a:t>
          </a:r>
          <a:endParaRPr lang="en-US" sz="2800" kern="1200"/>
        </a:p>
      </dsp:txBody>
      <dsp:txXfrm>
        <a:off x="57126" y="57126"/>
        <a:ext cx="6681408" cy="1836163"/>
      </dsp:txXfrm>
    </dsp:sp>
    <dsp:sp modelId="{ECF75F2E-3915-0648-8802-33D81302C7BA}">
      <dsp:nvSpPr>
        <dsp:cNvPr id="0" name=""/>
        <dsp:cNvSpPr/>
      </dsp:nvSpPr>
      <dsp:spPr>
        <a:xfrm>
          <a:off x="1534820" y="2383840"/>
          <a:ext cx="8697315" cy="1950415"/>
        </a:xfrm>
        <a:prstGeom prst="roundRect">
          <a:avLst>
            <a:gd name="adj" fmla="val 10000"/>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s-CL" sz="2800" kern="1200"/>
            <a:t>¿Tenía derecho a la indemnización por incumplimiento incluso como acción directa en aplicación del Código Civil chileno?.</a:t>
          </a:r>
          <a:endParaRPr lang="en-US" sz="2800" kern="1200"/>
        </a:p>
      </dsp:txBody>
      <dsp:txXfrm>
        <a:off x="1591946" y="2440966"/>
        <a:ext cx="5780473" cy="1836163"/>
      </dsp:txXfrm>
    </dsp:sp>
    <dsp:sp modelId="{8BF4D845-52FF-2445-9BCC-0F050EA366B4}">
      <dsp:nvSpPr>
        <dsp:cNvPr id="0" name=""/>
        <dsp:cNvSpPr/>
      </dsp:nvSpPr>
      <dsp:spPr>
        <a:xfrm>
          <a:off x="7429545" y="1533243"/>
          <a:ext cx="1267769" cy="1267769"/>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7714793" y="1533243"/>
        <a:ext cx="697273" cy="95399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367892-5472-432E-8B8F-01D915A6D72E}">
      <dsp:nvSpPr>
        <dsp:cNvPr id="0" name=""/>
        <dsp:cNvSpPr/>
      </dsp:nvSpPr>
      <dsp:spPr>
        <a:xfrm>
          <a:off x="2738802" y="1084968"/>
          <a:ext cx="764121" cy="76412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BB6B635-1AFC-41E9-BD1B-0BF5A003EE7C}">
      <dsp:nvSpPr>
        <dsp:cNvPr id="0" name=""/>
        <dsp:cNvSpPr/>
      </dsp:nvSpPr>
      <dsp:spPr>
        <a:xfrm>
          <a:off x="2271839" y="2598860"/>
          <a:ext cx="1698046" cy="6504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90000"/>
            </a:lnSpc>
            <a:spcBef>
              <a:spcPct val="0"/>
            </a:spcBef>
            <a:spcAft>
              <a:spcPct val="35000"/>
            </a:spcAft>
            <a:buNone/>
          </a:pPr>
          <a:r>
            <a:rPr lang="es-CL" sz="2000" kern="1200" dirty="0"/>
            <a:t>1. El hecho generador del daño es el incumplimiento del contrato.</a:t>
          </a:r>
          <a:endParaRPr lang="en-US" sz="2000" kern="1200" dirty="0"/>
        </a:p>
      </dsp:txBody>
      <dsp:txXfrm>
        <a:off x="2271839" y="2598860"/>
        <a:ext cx="1698046" cy="650426"/>
      </dsp:txXfrm>
    </dsp:sp>
    <dsp:sp modelId="{1AFE4D06-4CE3-4C1A-91FA-AAF4BE3425EA}">
      <dsp:nvSpPr>
        <dsp:cNvPr id="0" name=""/>
        <dsp:cNvSpPr/>
      </dsp:nvSpPr>
      <dsp:spPr>
        <a:xfrm>
          <a:off x="4734007" y="1034498"/>
          <a:ext cx="764121" cy="76412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6A59FE1-880B-4CEC-898F-7CB56BEF94B6}">
      <dsp:nvSpPr>
        <dsp:cNvPr id="0" name=""/>
        <dsp:cNvSpPr/>
      </dsp:nvSpPr>
      <dsp:spPr>
        <a:xfrm>
          <a:off x="4267044" y="2186569"/>
          <a:ext cx="1698046" cy="11131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90000"/>
            </a:lnSpc>
            <a:spcBef>
              <a:spcPct val="0"/>
            </a:spcBef>
            <a:spcAft>
              <a:spcPct val="35000"/>
            </a:spcAft>
            <a:buNone/>
          </a:pPr>
          <a:r>
            <a:rPr lang="es-CL" sz="2000" kern="1200" dirty="0"/>
            <a:t>2. El Código señala que la indemnización de perjuicios se debe desde que el deudor incurre en mora (Arts. 1557 C.C. </a:t>
          </a:r>
          <a:r>
            <a:rPr lang="es-CL" sz="2000" kern="1200" dirty="0" err="1"/>
            <a:t>chil</a:t>
          </a:r>
          <a:r>
            <a:rPr lang="es-CL" sz="2000" kern="1200" dirty="0"/>
            <a:t>.; 1615 C.C. col.). </a:t>
          </a:r>
          <a:endParaRPr lang="en-US" sz="2000" kern="1200" dirty="0"/>
        </a:p>
      </dsp:txBody>
      <dsp:txXfrm>
        <a:off x="4267044" y="2186569"/>
        <a:ext cx="1698046" cy="1113187"/>
      </dsp:txXfrm>
    </dsp:sp>
    <dsp:sp modelId="{6C69F882-0000-4D3F-BF0E-DC0B2C222C62}">
      <dsp:nvSpPr>
        <dsp:cNvPr id="0" name=""/>
        <dsp:cNvSpPr/>
      </dsp:nvSpPr>
      <dsp:spPr>
        <a:xfrm>
          <a:off x="6729212" y="1034498"/>
          <a:ext cx="764121" cy="76412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19BD30C-7C19-4568-85B1-5FE0AD7F9B31}">
      <dsp:nvSpPr>
        <dsp:cNvPr id="0" name=""/>
        <dsp:cNvSpPr/>
      </dsp:nvSpPr>
      <dsp:spPr>
        <a:xfrm>
          <a:off x="6262249" y="2186569"/>
          <a:ext cx="1698046" cy="11131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90000"/>
            </a:lnSpc>
            <a:spcBef>
              <a:spcPct val="0"/>
            </a:spcBef>
            <a:spcAft>
              <a:spcPct val="35000"/>
            </a:spcAft>
            <a:buNone/>
          </a:pPr>
          <a:r>
            <a:rPr lang="es-CL" sz="2000" kern="1200" dirty="0"/>
            <a:t>3. El Código lo permite en caso de incumplimiento de obligaciones de hacer y no hacer (arts. 1553 y 1555 </a:t>
          </a:r>
          <a:r>
            <a:rPr lang="es-CL" sz="2000" kern="1200" dirty="0" err="1"/>
            <a:t>eqvs</a:t>
          </a:r>
          <a:r>
            <a:rPr lang="es-CL" sz="2000" kern="1200" dirty="0"/>
            <a:t>. 1610 y 1612 C.C. col). </a:t>
          </a:r>
          <a:endParaRPr lang="en-US" sz="2000" kern="1200" dirty="0"/>
        </a:p>
      </dsp:txBody>
      <dsp:txXfrm>
        <a:off x="6262249" y="2186569"/>
        <a:ext cx="1698046" cy="111318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E0B89E-9CC7-214A-AA62-C0EDF6758B78}">
      <dsp:nvSpPr>
        <dsp:cNvPr id="0" name=""/>
        <dsp:cNvSpPr/>
      </dsp:nvSpPr>
      <dsp:spPr>
        <a:xfrm>
          <a:off x="1283" y="314546"/>
          <a:ext cx="4505585" cy="2861046"/>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0292885-B002-0142-9EA3-02DD7E4B9665}">
      <dsp:nvSpPr>
        <dsp:cNvPr id="0" name=""/>
        <dsp:cNvSpPr/>
      </dsp:nvSpPr>
      <dsp:spPr>
        <a:xfrm>
          <a:off x="501904" y="790136"/>
          <a:ext cx="4505585" cy="2861046"/>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s-CL" sz="2900" kern="1200"/>
            <a:t>Esta interpretación ha sido admitida en Colombia: C.S.J, 3 nov. 1977. C.S.J., 18 nov. 1999) y en épocas recientes en Chile. </a:t>
          </a:r>
          <a:endParaRPr lang="en-US" sz="2900" kern="1200"/>
        </a:p>
      </dsp:txBody>
      <dsp:txXfrm>
        <a:off x="585701" y="873933"/>
        <a:ext cx="4337991" cy="2693452"/>
      </dsp:txXfrm>
    </dsp:sp>
    <dsp:sp modelId="{C070399E-975B-E641-81DF-92042196DB7B}">
      <dsp:nvSpPr>
        <dsp:cNvPr id="0" name=""/>
        <dsp:cNvSpPr/>
      </dsp:nvSpPr>
      <dsp:spPr>
        <a:xfrm>
          <a:off x="5508110" y="314546"/>
          <a:ext cx="4505585" cy="2861046"/>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E0E844F-9DB0-EF49-85CB-3C07489DA448}">
      <dsp:nvSpPr>
        <dsp:cNvPr id="0" name=""/>
        <dsp:cNvSpPr/>
      </dsp:nvSpPr>
      <dsp:spPr>
        <a:xfrm>
          <a:off x="6008730" y="790136"/>
          <a:ext cx="4505585" cy="2861046"/>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s-CL" sz="2900" kern="1200"/>
            <a:t>Doctrina: Ospina Fernández; Cubides Camacho.</a:t>
          </a:r>
          <a:endParaRPr lang="en-US" sz="2900" kern="1200"/>
        </a:p>
      </dsp:txBody>
      <dsp:txXfrm>
        <a:off x="6092527" y="873933"/>
        <a:ext cx="4337991" cy="2693452"/>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CB0547-1B3A-174D-8FAF-440BC008A3E8}" type="datetimeFigureOut">
              <a:rPr lang="es-CO" smtClean="0"/>
              <a:t>22/08/25</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959535-EF5E-F444-82B0-4608E00582BF}" type="slidenum">
              <a:rPr lang="es-CO" smtClean="0"/>
              <a:t>‹Nº›</a:t>
            </a:fld>
            <a:endParaRPr lang="es-CO"/>
          </a:p>
        </p:txBody>
      </p:sp>
    </p:spTree>
    <p:extLst>
      <p:ext uri="{BB962C8B-B14F-4D97-AF65-F5344CB8AC3E}">
        <p14:creationId xmlns:p14="http://schemas.microsoft.com/office/powerpoint/2010/main" val="18131081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1 Marcador de imagen de diapositiva">
            <a:extLst>
              <a:ext uri="{FF2B5EF4-FFF2-40B4-BE49-F238E27FC236}">
                <a16:creationId xmlns:a16="http://schemas.microsoft.com/office/drawing/2014/main" id="{D4A5FB0F-ABB4-C347-87A7-7DDA39F95A4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4" name="2 Marcador de notas">
            <a:extLst>
              <a:ext uri="{FF2B5EF4-FFF2-40B4-BE49-F238E27FC236}">
                <a16:creationId xmlns:a16="http://schemas.microsoft.com/office/drawing/2014/main" id="{5A04D265-75BA-A942-AC95-07AE0EB96A4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L" altLang="es-CO"/>
          </a:p>
        </p:txBody>
      </p:sp>
      <p:sp>
        <p:nvSpPr>
          <p:cNvPr id="3075" name="3 Marcador de número de diapositiva">
            <a:extLst>
              <a:ext uri="{FF2B5EF4-FFF2-40B4-BE49-F238E27FC236}">
                <a16:creationId xmlns:a16="http://schemas.microsoft.com/office/drawing/2014/main" id="{E4E9E6F0-71BD-4D4D-A1F1-E1FA3B5FA05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D53E8DA7-B4BF-044D-BA57-542EC732075D}" type="slidenum">
              <a:rPr lang="es-CL" altLang="es-CO" smtClean="0">
                <a:latin typeface="Garamond" panose="02020404030301010803" pitchFamily="18" charset="0"/>
                <a:ea typeface="MS PGothic" panose="020B0600070205080204" pitchFamily="34" charset="-128"/>
              </a:rPr>
              <a:pPr fontAlgn="base">
                <a:spcBef>
                  <a:spcPct val="0"/>
                </a:spcBef>
                <a:spcAft>
                  <a:spcPct val="0"/>
                </a:spcAft>
              </a:pPr>
              <a:t>1</a:t>
            </a:fld>
            <a:endParaRPr lang="es-CL" altLang="es-CO">
              <a:latin typeface="Garamond" panose="02020404030301010803" pitchFamily="18" charset="0"/>
              <a:ea typeface="MS PGothic" panose="020B0600070205080204"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1 Marcador de imagen de diapositiva">
            <a:extLst>
              <a:ext uri="{FF2B5EF4-FFF2-40B4-BE49-F238E27FC236}">
                <a16:creationId xmlns:a16="http://schemas.microsoft.com/office/drawing/2014/main" id="{4A6CC91F-14DF-CB49-A488-1B315479B70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6" name="2 Marcador de notas">
            <a:extLst>
              <a:ext uri="{FF2B5EF4-FFF2-40B4-BE49-F238E27FC236}">
                <a16:creationId xmlns:a16="http://schemas.microsoft.com/office/drawing/2014/main" id="{00762741-53CB-494F-937E-CA47FCB9044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s-CL" altLang="es-CO"/>
          </a:p>
        </p:txBody>
      </p:sp>
      <p:sp>
        <p:nvSpPr>
          <p:cNvPr id="6147" name="3 Marcador de número de diapositiva">
            <a:extLst>
              <a:ext uri="{FF2B5EF4-FFF2-40B4-BE49-F238E27FC236}">
                <a16:creationId xmlns:a16="http://schemas.microsoft.com/office/drawing/2014/main" id="{9671FFA5-E478-6844-9479-D9EC19CE29A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771E092A-8322-5941-9D0E-4B93E4257FA4}" type="slidenum">
              <a:rPr lang="es-CL" altLang="es-CO" smtClean="0">
                <a:latin typeface="Garamond" panose="02020404030301010803" pitchFamily="18" charset="0"/>
                <a:ea typeface="MS PGothic" panose="020B0600070205080204" pitchFamily="34" charset="-128"/>
              </a:rPr>
              <a:pPr fontAlgn="base">
                <a:spcBef>
                  <a:spcPct val="0"/>
                </a:spcBef>
                <a:spcAft>
                  <a:spcPct val="0"/>
                </a:spcAft>
              </a:pPr>
              <a:t>3</a:t>
            </a:fld>
            <a:endParaRPr lang="es-CL" altLang="es-CO">
              <a:latin typeface="Garamond" panose="02020404030301010803" pitchFamily="18" charset="0"/>
              <a:ea typeface="MS PGothic" panose="020B0600070205080204" pitchFamily="34"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1 Marcador de imagen de diapositiva">
            <a:extLst>
              <a:ext uri="{FF2B5EF4-FFF2-40B4-BE49-F238E27FC236}">
                <a16:creationId xmlns:a16="http://schemas.microsoft.com/office/drawing/2014/main" id="{345F8DAC-3FEE-AB42-B85C-FDD6CE9EC4D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4" name="2 Marcador de notas">
            <a:extLst>
              <a:ext uri="{FF2B5EF4-FFF2-40B4-BE49-F238E27FC236}">
                <a16:creationId xmlns:a16="http://schemas.microsoft.com/office/drawing/2014/main" id="{32E608B0-C4BF-1542-B998-287B2588A6C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L" altLang="es-CO"/>
          </a:p>
        </p:txBody>
      </p:sp>
      <p:sp>
        <p:nvSpPr>
          <p:cNvPr id="8195" name="3 Marcador de número de diapositiva">
            <a:extLst>
              <a:ext uri="{FF2B5EF4-FFF2-40B4-BE49-F238E27FC236}">
                <a16:creationId xmlns:a16="http://schemas.microsoft.com/office/drawing/2014/main" id="{974DC704-97CF-0241-9BD4-698AE8669D3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65DBBF15-7D79-2146-B81E-139CF16CA1A7}" type="slidenum">
              <a:rPr lang="es-CL" altLang="es-CO" smtClean="0">
                <a:latin typeface="Garamond" panose="02020404030301010803" pitchFamily="18" charset="0"/>
                <a:ea typeface="MS PGothic" panose="020B0600070205080204" pitchFamily="34" charset="-128"/>
              </a:rPr>
              <a:pPr fontAlgn="base">
                <a:spcBef>
                  <a:spcPct val="0"/>
                </a:spcBef>
                <a:spcAft>
                  <a:spcPct val="0"/>
                </a:spcAft>
              </a:pPr>
              <a:t>4</a:t>
            </a:fld>
            <a:endParaRPr lang="es-CL" altLang="es-CO">
              <a:latin typeface="Garamond" panose="02020404030301010803" pitchFamily="18" charset="0"/>
              <a:ea typeface="MS PGothic" panose="020B0600070205080204" pitchFamily="34"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1 Marcador de imagen de diapositiva">
            <a:extLst>
              <a:ext uri="{FF2B5EF4-FFF2-40B4-BE49-F238E27FC236}">
                <a16:creationId xmlns:a16="http://schemas.microsoft.com/office/drawing/2014/main" id="{5E9D4442-E41C-B54B-97EE-2E4D8A71745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2" name="2 Marcador de notas">
            <a:extLst>
              <a:ext uri="{FF2B5EF4-FFF2-40B4-BE49-F238E27FC236}">
                <a16:creationId xmlns:a16="http://schemas.microsoft.com/office/drawing/2014/main" id="{1B2BBCA6-9CAD-F844-85C5-BCABD6EC409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L" altLang="es-CO"/>
          </a:p>
        </p:txBody>
      </p:sp>
      <p:sp>
        <p:nvSpPr>
          <p:cNvPr id="10243" name="3 Marcador de número de diapositiva">
            <a:extLst>
              <a:ext uri="{FF2B5EF4-FFF2-40B4-BE49-F238E27FC236}">
                <a16:creationId xmlns:a16="http://schemas.microsoft.com/office/drawing/2014/main" id="{1B0D6AFD-9531-2F4C-B21D-279C1FE258B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8FFE8FCD-433A-644C-BBB0-7D232C7FB35D}" type="slidenum">
              <a:rPr lang="es-CL" altLang="es-CO" smtClean="0">
                <a:latin typeface="Garamond" panose="02020404030301010803" pitchFamily="18" charset="0"/>
                <a:ea typeface="MS PGothic" panose="020B0600070205080204" pitchFamily="34" charset="-128"/>
              </a:rPr>
              <a:pPr fontAlgn="base">
                <a:spcBef>
                  <a:spcPct val="0"/>
                </a:spcBef>
                <a:spcAft>
                  <a:spcPct val="0"/>
                </a:spcAft>
              </a:pPr>
              <a:t>5</a:t>
            </a:fld>
            <a:endParaRPr lang="es-CL" altLang="es-CO">
              <a:latin typeface="Garamond" panose="02020404030301010803" pitchFamily="18" charset="0"/>
              <a:ea typeface="MS PGothic" panose="020B0600070205080204" pitchFamily="34"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1 Marcador de imagen de diapositiva">
            <a:extLst>
              <a:ext uri="{FF2B5EF4-FFF2-40B4-BE49-F238E27FC236}">
                <a16:creationId xmlns:a16="http://schemas.microsoft.com/office/drawing/2014/main" id="{7FD75601-E5B2-C94C-9198-B8F33185ED2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0" name="2 Marcador de notas">
            <a:extLst>
              <a:ext uri="{FF2B5EF4-FFF2-40B4-BE49-F238E27FC236}">
                <a16:creationId xmlns:a16="http://schemas.microsoft.com/office/drawing/2014/main" id="{118F4468-E92F-A048-A50C-F1DB1A403CA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L" altLang="es-CO"/>
          </a:p>
        </p:txBody>
      </p:sp>
      <p:sp>
        <p:nvSpPr>
          <p:cNvPr id="12291" name="3 Marcador de número de diapositiva">
            <a:extLst>
              <a:ext uri="{FF2B5EF4-FFF2-40B4-BE49-F238E27FC236}">
                <a16:creationId xmlns:a16="http://schemas.microsoft.com/office/drawing/2014/main" id="{E9DC0079-3E90-3A45-B7D7-6A574232FFA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AFDC477C-3BA3-F24A-B43C-347359E38DC6}" type="slidenum">
              <a:rPr lang="es-CL" altLang="es-CO" smtClean="0">
                <a:latin typeface="Garamond" panose="02020404030301010803" pitchFamily="18" charset="0"/>
                <a:ea typeface="MS PGothic" panose="020B0600070205080204" pitchFamily="34" charset="-128"/>
              </a:rPr>
              <a:pPr fontAlgn="base">
                <a:spcBef>
                  <a:spcPct val="0"/>
                </a:spcBef>
                <a:spcAft>
                  <a:spcPct val="0"/>
                </a:spcAft>
              </a:pPr>
              <a:t>6</a:t>
            </a:fld>
            <a:endParaRPr lang="es-CL" altLang="es-CO">
              <a:latin typeface="Garamond" panose="02020404030301010803" pitchFamily="18" charset="0"/>
              <a:ea typeface="MS PGothic" panose="020B0600070205080204" pitchFamily="34"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1 Marcador de imagen de diapositiva">
            <a:extLst>
              <a:ext uri="{FF2B5EF4-FFF2-40B4-BE49-F238E27FC236}">
                <a16:creationId xmlns:a16="http://schemas.microsoft.com/office/drawing/2014/main" id="{DC46F6FB-316A-7347-AE13-E58184BE8BA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8" name="2 Marcador de notas">
            <a:extLst>
              <a:ext uri="{FF2B5EF4-FFF2-40B4-BE49-F238E27FC236}">
                <a16:creationId xmlns:a16="http://schemas.microsoft.com/office/drawing/2014/main" id="{0AD68AB5-64F8-5E4E-A240-E81A86D7E8A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L" altLang="es-CO"/>
          </a:p>
        </p:txBody>
      </p:sp>
      <p:sp>
        <p:nvSpPr>
          <p:cNvPr id="14339" name="3 Marcador de número de diapositiva">
            <a:extLst>
              <a:ext uri="{FF2B5EF4-FFF2-40B4-BE49-F238E27FC236}">
                <a16:creationId xmlns:a16="http://schemas.microsoft.com/office/drawing/2014/main" id="{500EC08F-11A8-AA44-8AC8-C150F11CCCB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BD412CA3-1800-624C-B34C-51A42BFD6053}" type="slidenum">
              <a:rPr lang="es-CL" altLang="es-CO" smtClean="0">
                <a:latin typeface="Garamond" panose="02020404030301010803" pitchFamily="18" charset="0"/>
                <a:ea typeface="MS PGothic" panose="020B0600070205080204" pitchFamily="34" charset="-128"/>
              </a:rPr>
              <a:pPr fontAlgn="base">
                <a:spcBef>
                  <a:spcPct val="0"/>
                </a:spcBef>
                <a:spcAft>
                  <a:spcPct val="0"/>
                </a:spcAft>
              </a:pPr>
              <a:t>7</a:t>
            </a:fld>
            <a:endParaRPr lang="es-CL" altLang="es-CO">
              <a:latin typeface="Garamond" panose="02020404030301010803" pitchFamily="18" charset="0"/>
              <a:ea typeface="MS PGothic" panose="020B0600070205080204" pitchFamily="34"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1 Marcador de imagen de diapositiva">
            <a:extLst>
              <a:ext uri="{FF2B5EF4-FFF2-40B4-BE49-F238E27FC236}">
                <a16:creationId xmlns:a16="http://schemas.microsoft.com/office/drawing/2014/main" id="{74AB981A-6F12-D24D-8CCE-7BB7BD28EEB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6" name="2 Marcador de notas">
            <a:extLst>
              <a:ext uri="{FF2B5EF4-FFF2-40B4-BE49-F238E27FC236}">
                <a16:creationId xmlns:a16="http://schemas.microsoft.com/office/drawing/2014/main" id="{DEB96F98-2186-2D4F-A445-2FCF5B87320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L" altLang="es-CO"/>
          </a:p>
        </p:txBody>
      </p:sp>
      <p:sp>
        <p:nvSpPr>
          <p:cNvPr id="16387" name="3 Marcador de número de diapositiva">
            <a:extLst>
              <a:ext uri="{FF2B5EF4-FFF2-40B4-BE49-F238E27FC236}">
                <a16:creationId xmlns:a16="http://schemas.microsoft.com/office/drawing/2014/main" id="{81098A2D-B235-EE4B-B1DF-C00F846B45D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3E177C3B-7822-504D-8115-A777AE304161}" type="slidenum">
              <a:rPr lang="es-CL" altLang="es-CO" smtClean="0">
                <a:latin typeface="Garamond" panose="02020404030301010803" pitchFamily="18" charset="0"/>
                <a:ea typeface="MS PGothic" panose="020B0600070205080204" pitchFamily="34" charset="-128"/>
              </a:rPr>
              <a:pPr fontAlgn="base">
                <a:spcBef>
                  <a:spcPct val="0"/>
                </a:spcBef>
                <a:spcAft>
                  <a:spcPct val="0"/>
                </a:spcAft>
              </a:pPr>
              <a:t>8</a:t>
            </a:fld>
            <a:endParaRPr lang="es-CL" altLang="es-CO">
              <a:latin typeface="Garamond" panose="02020404030301010803" pitchFamily="18" charset="0"/>
              <a:ea typeface="MS PGothic" panose="020B0600070205080204" pitchFamily="34"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1 Marcador de imagen de diapositiva">
            <a:extLst>
              <a:ext uri="{FF2B5EF4-FFF2-40B4-BE49-F238E27FC236}">
                <a16:creationId xmlns:a16="http://schemas.microsoft.com/office/drawing/2014/main" id="{EEE3F3C1-4357-904F-94FF-71F04D56CF0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4" name="2 Marcador de notas">
            <a:extLst>
              <a:ext uri="{FF2B5EF4-FFF2-40B4-BE49-F238E27FC236}">
                <a16:creationId xmlns:a16="http://schemas.microsoft.com/office/drawing/2014/main" id="{1D3DFE6D-DB3D-3549-ACCB-E5460B22C3F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L" altLang="es-CO"/>
          </a:p>
        </p:txBody>
      </p:sp>
      <p:sp>
        <p:nvSpPr>
          <p:cNvPr id="18435" name="3 Marcador de número de diapositiva">
            <a:extLst>
              <a:ext uri="{FF2B5EF4-FFF2-40B4-BE49-F238E27FC236}">
                <a16:creationId xmlns:a16="http://schemas.microsoft.com/office/drawing/2014/main" id="{B0651FFA-A4FD-D84C-AAB7-CF4A2F80B31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AEA6B74E-A757-3D42-AF45-F63D8DBA4BB5}" type="slidenum">
              <a:rPr lang="es-CL" altLang="es-CO" smtClean="0">
                <a:latin typeface="Garamond" panose="02020404030301010803" pitchFamily="18" charset="0"/>
                <a:ea typeface="MS PGothic" panose="020B0600070205080204" pitchFamily="34" charset="-128"/>
              </a:rPr>
              <a:pPr fontAlgn="base">
                <a:spcBef>
                  <a:spcPct val="0"/>
                </a:spcBef>
                <a:spcAft>
                  <a:spcPct val="0"/>
                </a:spcAft>
              </a:pPr>
              <a:t>9</a:t>
            </a:fld>
            <a:endParaRPr lang="es-CL" altLang="es-CO">
              <a:latin typeface="Garamond" panose="02020404030301010803" pitchFamily="18" charset="0"/>
              <a:ea typeface="MS PGothic" panose="020B0600070205080204" pitchFamily="34"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1 Marcador de imagen de diapositiva">
            <a:extLst>
              <a:ext uri="{FF2B5EF4-FFF2-40B4-BE49-F238E27FC236}">
                <a16:creationId xmlns:a16="http://schemas.microsoft.com/office/drawing/2014/main" id="{02FD6CB9-57CC-7C4C-BD59-643EDAA63B9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2" name="2 Marcador de notas">
            <a:extLst>
              <a:ext uri="{FF2B5EF4-FFF2-40B4-BE49-F238E27FC236}">
                <a16:creationId xmlns:a16="http://schemas.microsoft.com/office/drawing/2014/main" id="{5CBA2286-E3E4-9147-8617-6EFEB22FC75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eaLnBrk="1" hangingPunct="1">
              <a:spcBef>
                <a:spcPct val="0"/>
              </a:spcBef>
            </a:pPr>
            <a:endParaRPr lang="es-CL" altLang="es-CO"/>
          </a:p>
        </p:txBody>
      </p:sp>
      <p:sp>
        <p:nvSpPr>
          <p:cNvPr id="20483" name="3 Marcador de número de diapositiva">
            <a:extLst>
              <a:ext uri="{FF2B5EF4-FFF2-40B4-BE49-F238E27FC236}">
                <a16:creationId xmlns:a16="http://schemas.microsoft.com/office/drawing/2014/main" id="{8A19C6E0-D2BF-F04E-A406-8DCC5B221E8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7F57460B-C975-224D-B966-CDDA53E6A9E0}" type="slidenum">
              <a:rPr lang="es-CL" altLang="es-CO" smtClean="0">
                <a:latin typeface="Garamond" panose="02020404030301010803" pitchFamily="18" charset="0"/>
                <a:ea typeface="MS PGothic" panose="020B0600070205080204" pitchFamily="34" charset="-128"/>
              </a:rPr>
              <a:pPr fontAlgn="base">
                <a:spcBef>
                  <a:spcPct val="0"/>
                </a:spcBef>
                <a:spcAft>
                  <a:spcPct val="0"/>
                </a:spcAft>
              </a:pPr>
              <a:t>10</a:t>
            </a:fld>
            <a:endParaRPr lang="es-CL" altLang="es-CO">
              <a:latin typeface="Garamond" panose="02020404030301010803" pitchFamily="18" charset="0"/>
              <a:ea typeface="MS PGothic" panose="020B0600070205080204" pitchFamily="34"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1 Marcador de imagen de diapositiva">
            <a:extLst>
              <a:ext uri="{FF2B5EF4-FFF2-40B4-BE49-F238E27FC236}">
                <a16:creationId xmlns:a16="http://schemas.microsoft.com/office/drawing/2014/main" id="{A7E8C612-3CE7-BF46-8364-05100847CD7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0" name="2 Marcador de notas">
            <a:extLst>
              <a:ext uri="{FF2B5EF4-FFF2-40B4-BE49-F238E27FC236}">
                <a16:creationId xmlns:a16="http://schemas.microsoft.com/office/drawing/2014/main" id="{536318A0-3ED3-C449-B53A-486BA9367E9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L" altLang="es-CO"/>
          </a:p>
        </p:txBody>
      </p:sp>
      <p:sp>
        <p:nvSpPr>
          <p:cNvPr id="22531" name="3 Marcador de número de diapositiva">
            <a:extLst>
              <a:ext uri="{FF2B5EF4-FFF2-40B4-BE49-F238E27FC236}">
                <a16:creationId xmlns:a16="http://schemas.microsoft.com/office/drawing/2014/main" id="{B0AEBCF4-78BE-A84F-803F-9B9145029F8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5BCBCFE5-C835-6841-9E78-3D4EF4A5DEC2}" type="slidenum">
              <a:rPr lang="es-CL" altLang="es-CO" smtClean="0">
                <a:latin typeface="Garamond" panose="02020404030301010803" pitchFamily="18" charset="0"/>
                <a:ea typeface="MS PGothic" panose="020B0600070205080204" pitchFamily="34" charset="-128"/>
              </a:rPr>
              <a:pPr fontAlgn="base">
                <a:spcBef>
                  <a:spcPct val="0"/>
                </a:spcBef>
                <a:spcAft>
                  <a:spcPct val="0"/>
                </a:spcAft>
              </a:pPr>
              <a:t>11</a:t>
            </a:fld>
            <a:endParaRPr lang="es-CL" altLang="es-CO">
              <a:latin typeface="Garamond" panose="02020404030301010803" pitchFamily="18" charset="0"/>
              <a:ea typeface="MS PGothic" panose="020B0600070205080204" pitchFamily="34"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1 Marcador de imagen de diapositiva">
            <a:extLst>
              <a:ext uri="{FF2B5EF4-FFF2-40B4-BE49-F238E27FC236}">
                <a16:creationId xmlns:a16="http://schemas.microsoft.com/office/drawing/2014/main" id="{87874D8E-8DAE-C14C-A427-61E22A477BD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8" name="2 Marcador de notas">
            <a:extLst>
              <a:ext uri="{FF2B5EF4-FFF2-40B4-BE49-F238E27FC236}">
                <a16:creationId xmlns:a16="http://schemas.microsoft.com/office/drawing/2014/main" id="{24A43405-C72B-5444-A86D-232379E8E3D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L" altLang="es-CO"/>
          </a:p>
        </p:txBody>
      </p:sp>
      <p:sp>
        <p:nvSpPr>
          <p:cNvPr id="24579" name="3 Marcador de número de diapositiva">
            <a:extLst>
              <a:ext uri="{FF2B5EF4-FFF2-40B4-BE49-F238E27FC236}">
                <a16:creationId xmlns:a16="http://schemas.microsoft.com/office/drawing/2014/main" id="{E341DA6E-4B09-EA4D-A678-B9390F8F3C2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326304CB-DE68-5242-B14B-97535A7C30E4}" type="slidenum">
              <a:rPr lang="es-CL" altLang="es-CO" smtClean="0">
                <a:latin typeface="Garamond" panose="02020404030301010803" pitchFamily="18" charset="0"/>
                <a:ea typeface="MS PGothic" panose="020B0600070205080204" pitchFamily="34" charset="-128"/>
              </a:rPr>
              <a:pPr fontAlgn="base">
                <a:spcBef>
                  <a:spcPct val="0"/>
                </a:spcBef>
                <a:spcAft>
                  <a:spcPct val="0"/>
                </a:spcAft>
              </a:pPr>
              <a:t>12</a:t>
            </a:fld>
            <a:endParaRPr lang="es-CL" altLang="es-CO">
              <a:latin typeface="Garamond" panose="02020404030301010803" pitchFamily="18" charset="0"/>
              <a:ea typeface="MS PGothic" panose="020B0600070205080204" pitchFamily="34"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1 Marcador de imagen de diapositiva">
            <a:extLst>
              <a:ext uri="{FF2B5EF4-FFF2-40B4-BE49-F238E27FC236}">
                <a16:creationId xmlns:a16="http://schemas.microsoft.com/office/drawing/2014/main" id="{6C8F86F5-6DA9-8F45-ADB4-F28B6567B44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6" name="2 Marcador de notas">
            <a:extLst>
              <a:ext uri="{FF2B5EF4-FFF2-40B4-BE49-F238E27FC236}">
                <a16:creationId xmlns:a16="http://schemas.microsoft.com/office/drawing/2014/main" id="{4222BEC4-9A09-D340-8583-045443AB367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L" altLang="es-CO"/>
          </a:p>
        </p:txBody>
      </p:sp>
      <p:sp>
        <p:nvSpPr>
          <p:cNvPr id="26627" name="3 Marcador de número de diapositiva">
            <a:extLst>
              <a:ext uri="{FF2B5EF4-FFF2-40B4-BE49-F238E27FC236}">
                <a16:creationId xmlns:a16="http://schemas.microsoft.com/office/drawing/2014/main" id="{FEB0FF8A-48EE-024F-BFED-117D1DBB8FD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2AA3A991-EB27-034E-8B41-3C0C04A1AD4D}" type="slidenum">
              <a:rPr lang="es-CL" altLang="es-CO" smtClean="0">
                <a:latin typeface="Garamond" panose="02020404030301010803" pitchFamily="18" charset="0"/>
                <a:ea typeface="MS PGothic" panose="020B0600070205080204" pitchFamily="34" charset="-128"/>
              </a:rPr>
              <a:pPr fontAlgn="base">
                <a:spcBef>
                  <a:spcPct val="0"/>
                </a:spcBef>
                <a:spcAft>
                  <a:spcPct val="0"/>
                </a:spcAft>
              </a:pPr>
              <a:t>13</a:t>
            </a:fld>
            <a:endParaRPr lang="es-CL" altLang="es-CO">
              <a:latin typeface="Garamond" panose="02020404030301010803" pitchFamily="18" charset="0"/>
              <a:ea typeface="MS PGothic" panose="020B0600070205080204" pitchFamily="34"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1 Marcador de imagen de diapositiva">
            <a:extLst>
              <a:ext uri="{FF2B5EF4-FFF2-40B4-BE49-F238E27FC236}">
                <a16:creationId xmlns:a16="http://schemas.microsoft.com/office/drawing/2014/main" id="{F6870F73-2276-0C42-B092-E02D70D0F46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4" name="2 Marcador de notas">
            <a:extLst>
              <a:ext uri="{FF2B5EF4-FFF2-40B4-BE49-F238E27FC236}">
                <a16:creationId xmlns:a16="http://schemas.microsoft.com/office/drawing/2014/main" id="{06C3764F-94DF-FC4E-873D-17688843DDB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L" altLang="es-CO"/>
          </a:p>
        </p:txBody>
      </p:sp>
      <p:sp>
        <p:nvSpPr>
          <p:cNvPr id="28675" name="3 Marcador de número de diapositiva">
            <a:extLst>
              <a:ext uri="{FF2B5EF4-FFF2-40B4-BE49-F238E27FC236}">
                <a16:creationId xmlns:a16="http://schemas.microsoft.com/office/drawing/2014/main" id="{B90212E7-5368-574A-9823-DF11E54E2A4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1F340779-57C8-E44E-87E0-BD3ADEB97F2D}" type="slidenum">
              <a:rPr lang="es-CL" altLang="es-CO" smtClean="0">
                <a:latin typeface="Garamond" panose="02020404030301010803" pitchFamily="18" charset="0"/>
                <a:ea typeface="MS PGothic" panose="020B0600070205080204" pitchFamily="34" charset="-128"/>
              </a:rPr>
              <a:pPr fontAlgn="base">
                <a:spcBef>
                  <a:spcPct val="0"/>
                </a:spcBef>
                <a:spcAft>
                  <a:spcPct val="0"/>
                </a:spcAft>
              </a:pPr>
              <a:t>14</a:t>
            </a:fld>
            <a:endParaRPr lang="es-CL" altLang="es-CO">
              <a:latin typeface="Garamond" panose="02020404030301010803" pitchFamily="18" charset="0"/>
              <a:ea typeface="MS PGothic" panose="020B0600070205080204" pitchFamily="34" charset="-128"/>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1 Marcador de imagen de diapositiva">
            <a:extLst>
              <a:ext uri="{FF2B5EF4-FFF2-40B4-BE49-F238E27FC236}">
                <a16:creationId xmlns:a16="http://schemas.microsoft.com/office/drawing/2014/main" id="{8E0E3E75-A1D4-ED4F-A646-FDDA7982D9A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2" name="2 Marcador de notas">
            <a:extLst>
              <a:ext uri="{FF2B5EF4-FFF2-40B4-BE49-F238E27FC236}">
                <a16:creationId xmlns:a16="http://schemas.microsoft.com/office/drawing/2014/main" id="{1950032A-9A84-AE43-B630-BAA9AF2E9A4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L" altLang="es-CO"/>
          </a:p>
        </p:txBody>
      </p:sp>
      <p:sp>
        <p:nvSpPr>
          <p:cNvPr id="30723" name="3 Marcador de número de diapositiva">
            <a:extLst>
              <a:ext uri="{FF2B5EF4-FFF2-40B4-BE49-F238E27FC236}">
                <a16:creationId xmlns:a16="http://schemas.microsoft.com/office/drawing/2014/main" id="{89FBBF25-EEFA-8A43-A892-A0DF51D851E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2185CE7C-0284-8744-A16C-57B7D604F906}" type="slidenum">
              <a:rPr lang="es-CL" altLang="es-CO" smtClean="0">
                <a:latin typeface="Garamond" panose="02020404030301010803" pitchFamily="18" charset="0"/>
                <a:ea typeface="MS PGothic" panose="020B0600070205080204" pitchFamily="34" charset="-128"/>
              </a:rPr>
              <a:pPr fontAlgn="base">
                <a:spcBef>
                  <a:spcPct val="0"/>
                </a:spcBef>
                <a:spcAft>
                  <a:spcPct val="0"/>
                </a:spcAft>
              </a:pPr>
              <a:t>15</a:t>
            </a:fld>
            <a:endParaRPr lang="es-CL" altLang="es-CO">
              <a:latin typeface="Garamond" panose="02020404030301010803" pitchFamily="18" charset="0"/>
              <a:ea typeface="MS PGothic" panose="020B0600070205080204" pitchFamily="34" charset="-128"/>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1 Marcador de imagen de diapositiva">
            <a:extLst>
              <a:ext uri="{FF2B5EF4-FFF2-40B4-BE49-F238E27FC236}">
                <a16:creationId xmlns:a16="http://schemas.microsoft.com/office/drawing/2014/main" id="{23974A1E-2B05-BC44-8DC8-5851AB69FAE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0" name="2 Marcador de notas">
            <a:extLst>
              <a:ext uri="{FF2B5EF4-FFF2-40B4-BE49-F238E27FC236}">
                <a16:creationId xmlns:a16="http://schemas.microsoft.com/office/drawing/2014/main" id="{D872C0B3-E4E4-4A46-8656-06B3FA0BE77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L" altLang="es-CO"/>
          </a:p>
        </p:txBody>
      </p:sp>
      <p:sp>
        <p:nvSpPr>
          <p:cNvPr id="32771" name="3 Marcador de número de diapositiva">
            <a:extLst>
              <a:ext uri="{FF2B5EF4-FFF2-40B4-BE49-F238E27FC236}">
                <a16:creationId xmlns:a16="http://schemas.microsoft.com/office/drawing/2014/main" id="{EAC5A2DF-13CD-BC42-A0BD-2A8A0947BF2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8B873033-A3FD-3F48-9F02-9749EE1D0C7E}" type="slidenum">
              <a:rPr lang="es-CL" altLang="es-CO" smtClean="0">
                <a:latin typeface="Garamond" panose="02020404030301010803" pitchFamily="18" charset="0"/>
                <a:ea typeface="MS PGothic" panose="020B0600070205080204" pitchFamily="34" charset="-128"/>
              </a:rPr>
              <a:pPr fontAlgn="base">
                <a:spcBef>
                  <a:spcPct val="0"/>
                </a:spcBef>
                <a:spcAft>
                  <a:spcPct val="0"/>
                </a:spcAft>
              </a:pPr>
              <a:t>16</a:t>
            </a:fld>
            <a:endParaRPr lang="es-CL" altLang="es-CO">
              <a:latin typeface="Garamond" panose="02020404030301010803" pitchFamily="18" charset="0"/>
              <a:ea typeface="MS PGothic" panose="020B0600070205080204" pitchFamily="34" charset="-128"/>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1 Marcador de imagen de diapositiva">
            <a:extLst>
              <a:ext uri="{FF2B5EF4-FFF2-40B4-BE49-F238E27FC236}">
                <a16:creationId xmlns:a16="http://schemas.microsoft.com/office/drawing/2014/main" id="{8678CBCC-EE2D-BF48-96EF-17406D4E8DD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2" name="2 Marcador de notas">
            <a:extLst>
              <a:ext uri="{FF2B5EF4-FFF2-40B4-BE49-F238E27FC236}">
                <a16:creationId xmlns:a16="http://schemas.microsoft.com/office/drawing/2014/main" id="{2AEE202D-6129-C041-A5FB-2F57C39D4C3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L" altLang="es-CO"/>
          </a:p>
        </p:txBody>
      </p:sp>
      <p:sp>
        <p:nvSpPr>
          <p:cNvPr id="35843" name="3 Marcador de número de diapositiva">
            <a:extLst>
              <a:ext uri="{FF2B5EF4-FFF2-40B4-BE49-F238E27FC236}">
                <a16:creationId xmlns:a16="http://schemas.microsoft.com/office/drawing/2014/main" id="{83070084-2EF4-F547-B398-A9A10B2EE71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70296438-A31D-8548-ABEF-44AEBBA11B55}" type="slidenum">
              <a:rPr lang="es-CL" altLang="es-CO" smtClean="0">
                <a:latin typeface="Garamond" panose="02020404030301010803" pitchFamily="18" charset="0"/>
                <a:ea typeface="MS PGothic" panose="020B0600070205080204" pitchFamily="34" charset="-128"/>
              </a:rPr>
              <a:pPr fontAlgn="base">
                <a:spcBef>
                  <a:spcPct val="0"/>
                </a:spcBef>
                <a:spcAft>
                  <a:spcPct val="0"/>
                </a:spcAft>
              </a:pPr>
              <a:t>18</a:t>
            </a:fld>
            <a:endParaRPr lang="es-CL" altLang="es-CO">
              <a:latin typeface="Garamond" panose="02020404030301010803" pitchFamily="18" charset="0"/>
              <a:ea typeface="MS PGothic" panose="020B0600070205080204" pitchFamily="34" charset="-128"/>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1 Marcador de imagen de diapositiva">
            <a:extLst>
              <a:ext uri="{FF2B5EF4-FFF2-40B4-BE49-F238E27FC236}">
                <a16:creationId xmlns:a16="http://schemas.microsoft.com/office/drawing/2014/main" id="{C51D2128-3761-7548-9D7A-22911DF8018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0" name="2 Marcador de notas">
            <a:extLst>
              <a:ext uri="{FF2B5EF4-FFF2-40B4-BE49-F238E27FC236}">
                <a16:creationId xmlns:a16="http://schemas.microsoft.com/office/drawing/2014/main" id="{F464D2D7-BF5C-6A40-B1A0-BE346235871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L" altLang="es-CO"/>
          </a:p>
        </p:txBody>
      </p:sp>
      <p:sp>
        <p:nvSpPr>
          <p:cNvPr id="37891" name="3 Marcador de número de diapositiva">
            <a:extLst>
              <a:ext uri="{FF2B5EF4-FFF2-40B4-BE49-F238E27FC236}">
                <a16:creationId xmlns:a16="http://schemas.microsoft.com/office/drawing/2014/main" id="{FDCC5385-76D3-C249-963F-1A23C130F21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F7F58C0C-0D5A-B943-B83A-02B492E3F5F4}" type="slidenum">
              <a:rPr lang="es-CL" altLang="es-CO" smtClean="0">
                <a:latin typeface="Garamond" panose="02020404030301010803" pitchFamily="18" charset="0"/>
                <a:ea typeface="MS PGothic" panose="020B0600070205080204" pitchFamily="34" charset="-128"/>
              </a:rPr>
              <a:pPr fontAlgn="base">
                <a:spcBef>
                  <a:spcPct val="0"/>
                </a:spcBef>
                <a:spcAft>
                  <a:spcPct val="0"/>
                </a:spcAft>
              </a:pPr>
              <a:t>19</a:t>
            </a:fld>
            <a:endParaRPr lang="es-CL" altLang="es-CO">
              <a:latin typeface="Garamond" panose="02020404030301010803" pitchFamily="18" charset="0"/>
              <a:ea typeface="MS PGothic" panose="020B0600070205080204" pitchFamily="34" charset="-128"/>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1 Marcador de imagen de diapositiva">
            <a:extLst>
              <a:ext uri="{FF2B5EF4-FFF2-40B4-BE49-F238E27FC236}">
                <a16:creationId xmlns:a16="http://schemas.microsoft.com/office/drawing/2014/main" id="{565CBC9E-9028-314B-BA60-C1E9FA09295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8" name="2 Marcador de notas">
            <a:extLst>
              <a:ext uri="{FF2B5EF4-FFF2-40B4-BE49-F238E27FC236}">
                <a16:creationId xmlns:a16="http://schemas.microsoft.com/office/drawing/2014/main" id="{2BBB6C57-5028-6042-BCA1-2D9DFB91E45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L" altLang="es-CO"/>
          </a:p>
        </p:txBody>
      </p:sp>
      <p:sp>
        <p:nvSpPr>
          <p:cNvPr id="39939" name="3 Marcador de número de diapositiva">
            <a:extLst>
              <a:ext uri="{FF2B5EF4-FFF2-40B4-BE49-F238E27FC236}">
                <a16:creationId xmlns:a16="http://schemas.microsoft.com/office/drawing/2014/main" id="{D4240B34-F3EB-7B49-900D-A99B7157914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88E7FF20-48D9-DC4B-9EF6-98F07CCD8FBC}" type="slidenum">
              <a:rPr lang="es-CL" altLang="es-CO" smtClean="0">
                <a:latin typeface="Garamond" panose="02020404030301010803" pitchFamily="18" charset="0"/>
                <a:ea typeface="MS PGothic" panose="020B0600070205080204" pitchFamily="34" charset="-128"/>
              </a:rPr>
              <a:pPr fontAlgn="base">
                <a:spcBef>
                  <a:spcPct val="0"/>
                </a:spcBef>
                <a:spcAft>
                  <a:spcPct val="0"/>
                </a:spcAft>
              </a:pPr>
              <a:t>20</a:t>
            </a:fld>
            <a:endParaRPr lang="es-CL" altLang="es-CO">
              <a:latin typeface="Garamond" panose="02020404030301010803" pitchFamily="18" charset="0"/>
              <a:ea typeface="MS PGothic" panose="020B0600070205080204" pitchFamily="34" charset="-128"/>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1 Marcador de imagen de diapositiva">
            <a:extLst>
              <a:ext uri="{FF2B5EF4-FFF2-40B4-BE49-F238E27FC236}">
                <a16:creationId xmlns:a16="http://schemas.microsoft.com/office/drawing/2014/main" id="{4B84DB30-7017-E549-82BB-780DDC66EA4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6" name="2 Marcador de notas">
            <a:extLst>
              <a:ext uri="{FF2B5EF4-FFF2-40B4-BE49-F238E27FC236}">
                <a16:creationId xmlns:a16="http://schemas.microsoft.com/office/drawing/2014/main" id="{72F098A2-279F-D448-85A4-CB6F406E3A6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L" altLang="es-CO"/>
          </a:p>
        </p:txBody>
      </p:sp>
      <p:sp>
        <p:nvSpPr>
          <p:cNvPr id="41987" name="3 Marcador de número de diapositiva">
            <a:extLst>
              <a:ext uri="{FF2B5EF4-FFF2-40B4-BE49-F238E27FC236}">
                <a16:creationId xmlns:a16="http://schemas.microsoft.com/office/drawing/2014/main" id="{C14C2913-A2BE-484D-A19A-F6F6262DDFE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FFE97632-7854-C54F-A793-D9F1C799191D}" type="slidenum">
              <a:rPr lang="es-CL" altLang="es-CO" smtClean="0">
                <a:latin typeface="Garamond" panose="02020404030301010803" pitchFamily="18" charset="0"/>
                <a:ea typeface="MS PGothic" panose="020B0600070205080204" pitchFamily="34" charset="-128"/>
              </a:rPr>
              <a:pPr fontAlgn="base">
                <a:spcBef>
                  <a:spcPct val="0"/>
                </a:spcBef>
                <a:spcAft>
                  <a:spcPct val="0"/>
                </a:spcAft>
              </a:pPr>
              <a:t>21</a:t>
            </a:fld>
            <a:endParaRPr lang="es-CL" altLang="es-CO">
              <a:latin typeface="Garamond" panose="02020404030301010803" pitchFamily="18" charset="0"/>
              <a:ea typeface="MS PGothic" panose="020B0600070205080204"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9845BA2-B1CD-6D47-A139-F0E0A6CBDA57}"/>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O"/>
          </a:p>
        </p:txBody>
      </p:sp>
      <p:sp>
        <p:nvSpPr>
          <p:cNvPr id="3" name="Subtítulo 2">
            <a:extLst>
              <a:ext uri="{FF2B5EF4-FFF2-40B4-BE49-F238E27FC236}">
                <a16:creationId xmlns:a16="http://schemas.microsoft.com/office/drawing/2014/main" id="{EA99AD23-86B7-AD4F-B067-D7EE1F16314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O"/>
          </a:p>
        </p:txBody>
      </p:sp>
      <p:sp>
        <p:nvSpPr>
          <p:cNvPr id="4" name="Marcador de fecha 3">
            <a:extLst>
              <a:ext uri="{FF2B5EF4-FFF2-40B4-BE49-F238E27FC236}">
                <a16:creationId xmlns:a16="http://schemas.microsoft.com/office/drawing/2014/main" id="{DDDF1162-8FB3-1D49-B699-30140C252601}"/>
              </a:ext>
            </a:extLst>
          </p:cNvPr>
          <p:cNvSpPr>
            <a:spLocks noGrp="1"/>
          </p:cNvSpPr>
          <p:nvPr>
            <p:ph type="dt" sz="half" idx="10"/>
          </p:nvPr>
        </p:nvSpPr>
        <p:spPr/>
        <p:txBody>
          <a:bodyPr/>
          <a:lstStyle/>
          <a:p>
            <a:fld id="{6C19E3AF-5FB3-A84D-8F58-BF317C156064}" type="datetimeFigureOut">
              <a:rPr lang="es-CO" smtClean="0"/>
              <a:t>22/08/25</a:t>
            </a:fld>
            <a:endParaRPr lang="es-CO"/>
          </a:p>
        </p:txBody>
      </p:sp>
      <p:sp>
        <p:nvSpPr>
          <p:cNvPr id="5" name="Marcador de pie de página 4">
            <a:extLst>
              <a:ext uri="{FF2B5EF4-FFF2-40B4-BE49-F238E27FC236}">
                <a16:creationId xmlns:a16="http://schemas.microsoft.com/office/drawing/2014/main" id="{EBBE0DD6-AE89-6044-AAC7-629D7185C907}"/>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A2B6EAC0-FF81-FE4F-9269-5AF81A699F51}"/>
              </a:ext>
            </a:extLst>
          </p:cNvPr>
          <p:cNvSpPr>
            <a:spLocks noGrp="1"/>
          </p:cNvSpPr>
          <p:nvPr>
            <p:ph type="sldNum" sz="quarter" idx="12"/>
          </p:nvPr>
        </p:nvSpPr>
        <p:spPr/>
        <p:txBody>
          <a:bodyPr/>
          <a:lstStyle/>
          <a:p>
            <a:fld id="{11C7A4A6-BA4B-4D4A-BCC4-3B397DD58FE5}" type="slidenum">
              <a:rPr lang="es-CO" smtClean="0"/>
              <a:t>‹Nº›</a:t>
            </a:fld>
            <a:endParaRPr lang="es-CO"/>
          </a:p>
        </p:txBody>
      </p:sp>
    </p:spTree>
    <p:extLst>
      <p:ext uri="{BB962C8B-B14F-4D97-AF65-F5344CB8AC3E}">
        <p14:creationId xmlns:p14="http://schemas.microsoft.com/office/powerpoint/2010/main" val="34147687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28A8EB6-FB04-F34B-976A-40C3C759353B}"/>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3A1D777F-A23B-A646-A41B-640ED3A4A77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A15EBC54-50D6-0447-963C-4C4CF41AE273}"/>
              </a:ext>
            </a:extLst>
          </p:cNvPr>
          <p:cNvSpPr>
            <a:spLocks noGrp="1"/>
          </p:cNvSpPr>
          <p:nvPr>
            <p:ph type="dt" sz="half" idx="10"/>
          </p:nvPr>
        </p:nvSpPr>
        <p:spPr/>
        <p:txBody>
          <a:bodyPr/>
          <a:lstStyle/>
          <a:p>
            <a:fld id="{6C19E3AF-5FB3-A84D-8F58-BF317C156064}" type="datetimeFigureOut">
              <a:rPr lang="es-CO" smtClean="0"/>
              <a:t>22/08/25</a:t>
            </a:fld>
            <a:endParaRPr lang="es-CO"/>
          </a:p>
        </p:txBody>
      </p:sp>
      <p:sp>
        <p:nvSpPr>
          <p:cNvPr id="5" name="Marcador de pie de página 4">
            <a:extLst>
              <a:ext uri="{FF2B5EF4-FFF2-40B4-BE49-F238E27FC236}">
                <a16:creationId xmlns:a16="http://schemas.microsoft.com/office/drawing/2014/main" id="{78605845-3A60-E54E-BC40-B1A6731B4603}"/>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BCE5C00F-A6BE-6746-9F70-D7DA071FA2FD}"/>
              </a:ext>
            </a:extLst>
          </p:cNvPr>
          <p:cNvSpPr>
            <a:spLocks noGrp="1"/>
          </p:cNvSpPr>
          <p:nvPr>
            <p:ph type="sldNum" sz="quarter" idx="12"/>
          </p:nvPr>
        </p:nvSpPr>
        <p:spPr/>
        <p:txBody>
          <a:bodyPr/>
          <a:lstStyle/>
          <a:p>
            <a:fld id="{11C7A4A6-BA4B-4D4A-BCC4-3B397DD58FE5}" type="slidenum">
              <a:rPr lang="es-CO" smtClean="0"/>
              <a:t>‹Nº›</a:t>
            </a:fld>
            <a:endParaRPr lang="es-CO"/>
          </a:p>
        </p:txBody>
      </p:sp>
    </p:spTree>
    <p:extLst>
      <p:ext uri="{BB962C8B-B14F-4D97-AF65-F5344CB8AC3E}">
        <p14:creationId xmlns:p14="http://schemas.microsoft.com/office/powerpoint/2010/main" val="35003182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3AF3BAA-E3AA-B647-9867-2A2F4CC8BD6E}"/>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D3820839-3DE1-3649-83FF-C4648E42283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E7582BB3-0A0D-8F4C-A3B8-6C37AE9EE408}"/>
              </a:ext>
            </a:extLst>
          </p:cNvPr>
          <p:cNvSpPr>
            <a:spLocks noGrp="1"/>
          </p:cNvSpPr>
          <p:nvPr>
            <p:ph type="dt" sz="half" idx="10"/>
          </p:nvPr>
        </p:nvSpPr>
        <p:spPr/>
        <p:txBody>
          <a:bodyPr/>
          <a:lstStyle/>
          <a:p>
            <a:fld id="{6C19E3AF-5FB3-A84D-8F58-BF317C156064}" type="datetimeFigureOut">
              <a:rPr lang="es-CO" smtClean="0"/>
              <a:t>22/08/25</a:t>
            </a:fld>
            <a:endParaRPr lang="es-CO"/>
          </a:p>
        </p:txBody>
      </p:sp>
      <p:sp>
        <p:nvSpPr>
          <p:cNvPr id="5" name="Marcador de pie de página 4">
            <a:extLst>
              <a:ext uri="{FF2B5EF4-FFF2-40B4-BE49-F238E27FC236}">
                <a16:creationId xmlns:a16="http://schemas.microsoft.com/office/drawing/2014/main" id="{0B910198-2BF3-8143-B27E-577BAB494A97}"/>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F68BB45C-9D60-EB4E-B89F-77E0F1D3F72B}"/>
              </a:ext>
            </a:extLst>
          </p:cNvPr>
          <p:cNvSpPr>
            <a:spLocks noGrp="1"/>
          </p:cNvSpPr>
          <p:nvPr>
            <p:ph type="sldNum" sz="quarter" idx="12"/>
          </p:nvPr>
        </p:nvSpPr>
        <p:spPr/>
        <p:txBody>
          <a:bodyPr/>
          <a:lstStyle/>
          <a:p>
            <a:fld id="{11C7A4A6-BA4B-4D4A-BCC4-3B397DD58FE5}" type="slidenum">
              <a:rPr lang="es-CO" smtClean="0"/>
              <a:t>‹Nº›</a:t>
            </a:fld>
            <a:endParaRPr lang="es-CO"/>
          </a:p>
        </p:txBody>
      </p:sp>
    </p:spTree>
    <p:extLst>
      <p:ext uri="{BB962C8B-B14F-4D97-AF65-F5344CB8AC3E}">
        <p14:creationId xmlns:p14="http://schemas.microsoft.com/office/powerpoint/2010/main" val="13882071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27B60CA-0A53-5644-B65A-E69D4258E5E1}"/>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098A49BA-B1DB-7745-9451-CBAEE3621CB3}"/>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a:extLst>
              <a:ext uri="{FF2B5EF4-FFF2-40B4-BE49-F238E27FC236}">
                <a16:creationId xmlns:a16="http://schemas.microsoft.com/office/drawing/2014/main" id="{2A29FC6F-9EAD-8B41-B3E7-6BC750DAD8C2}"/>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a:extLst>
              <a:ext uri="{FF2B5EF4-FFF2-40B4-BE49-F238E27FC236}">
                <a16:creationId xmlns:a16="http://schemas.microsoft.com/office/drawing/2014/main" id="{9B5C9091-AB6F-094C-9BE7-113C8B614B7A}"/>
              </a:ext>
            </a:extLst>
          </p:cNvPr>
          <p:cNvSpPr>
            <a:spLocks noGrp="1"/>
          </p:cNvSpPr>
          <p:nvPr>
            <p:ph type="dt" sz="half" idx="10"/>
          </p:nvPr>
        </p:nvSpPr>
        <p:spPr/>
        <p:txBody>
          <a:bodyPr/>
          <a:lstStyle/>
          <a:p>
            <a:fld id="{6C19E3AF-5FB3-A84D-8F58-BF317C156064}" type="datetimeFigureOut">
              <a:rPr lang="es-CO" smtClean="0"/>
              <a:t>22/08/25</a:t>
            </a:fld>
            <a:endParaRPr lang="es-CO"/>
          </a:p>
        </p:txBody>
      </p:sp>
      <p:sp>
        <p:nvSpPr>
          <p:cNvPr id="6" name="Marcador de pie de página 5">
            <a:extLst>
              <a:ext uri="{FF2B5EF4-FFF2-40B4-BE49-F238E27FC236}">
                <a16:creationId xmlns:a16="http://schemas.microsoft.com/office/drawing/2014/main" id="{FF4BB153-7363-E64C-BDB6-10075E84F031}"/>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77542C20-1A72-D945-99A1-74EE8E948AB6}"/>
              </a:ext>
            </a:extLst>
          </p:cNvPr>
          <p:cNvSpPr>
            <a:spLocks noGrp="1"/>
          </p:cNvSpPr>
          <p:nvPr>
            <p:ph type="sldNum" sz="quarter" idx="12"/>
          </p:nvPr>
        </p:nvSpPr>
        <p:spPr/>
        <p:txBody>
          <a:bodyPr/>
          <a:lstStyle/>
          <a:p>
            <a:fld id="{11C7A4A6-BA4B-4D4A-BCC4-3B397DD58FE5}" type="slidenum">
              <a:rPr lang="es-CO" smtClean="0"/>
              <a:t>‹Nº›</a:t>
            </a:fld>
            <a:endParaRPr lang="es-CO"/>
          </a:p>
        </p:txBody>
      </p:sp>
    </p:spTree>
    <p:extLst>
      <p:ext uri="{BB962C8B-B14F-4D97-AF65-F5344CB8AC3E}">
        <p14:creationId xmlns:p14="http://schemas.microsoft.com/office/powerpoint/2010/main" val="8662862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662BD84-18B9-4946-9453-C8B5DE140DBA}"/>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32684AC0-62C4-C149-9639-61D796932F6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C3EEE144-5DB0-2748-A2CF-E03D9A3CAA3B}"/>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a:extLst>
              <a:ext uri="{FF2B5EF4-FFF2-40B4-BE49-F238E27FC236}">
                <a16:creationId xmlns:a16="http://schemas.microsoft.com/office/drawing/2014/main" id="{C9FEE8E1-9BF4-B94B-B4E8-18B883600E9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A74B1D0-37BE-8B41-A322-67FA638263F7}"/>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6">
            <a:extLst>
              <a:ext uri="{FF2B5EF4-FFF2-40B4-BE49-F238E27FC236}">
                <a16:creationId xmlns:a16="http://schemas.microsoft.com/office/drawing/2014/main" id="{536C4172-CD81-924C-B2E6-90CD520BB0E3}"/>
              </a:ext>
            </a:extLst>
          </p:cNvPr>
          <p:cNvSpPr>
            <a:spLocks noGrp="1"/>
          </p:cNvSpPr>
          <p:nvPr>
            <p:ph type="dt" sz="half" idx="10"/>
          </p:nvPr>
        </p:nvSpPr>
        <p:spPr/>
        <p:txBody>
          <a:bodyPr/>
          <a:lstStyle/>
          <a:p>
            <a:fld id="{6C19E3AF-5FB3-A84D-8F58-BF317C156064}" type="datetimeFigureOut">
              <a:rPr lang="es-CO" smtClean="0"/>
              <a:t>22/08/25</a:t>
            </a:fld>
            <a:endParaRPr lang="es-CO"/>
          </a:p>
        </p:txBody>
      </p:sp>
      <p:sp>
        <p:nvSpPr>
          <p:cNvPr id="8" name="Marcador de pie de página 7">
            <a:extLst>
              <a:ext uri="{FF2B5EF4-FFF2-40B4-BE49-F238E27FC236}">
                <a16:creationId xmlns:a16="http://schemas.microsoft.com/office/drawing/2014/main" id="{FF71A77B-083E-1B49-96FA-8D18CD0C1134}"/>
              </a:ext>
            </a:extLst>
          </p:cNvPr>
          <p:cNvSpPr>
            <a:spLocks noGrp="1"/>
          </p:cNvSpPr>
          <p:nvPr>
            <p:ph type="ftr" sz="quarter" idx="11"/>
          </p:nvPr>
        </p:nvSpPr>
        <p:spPr/>
        <p:txBody>
          <a:bodyPr/>
          <a:lstStyle/>
          <a:p>
            <a:endParaRPr lang="es-CO"/>
          </a:p>
        </p:txBody>
      </p:sp>
      <p:sp>
        <p:nvSpPr>
          <p:cNvPr id="9" name="Marcador de número de diapositiva 8">
            <a:extLst>
              <a:ext uri="{FF2B5EF4-FFF2-40B4-BE49-F238E27FC236}">
                <a16:creationId xmlns:a16="http://schemas.microsoft.com/office/drawing/2014/main" id="{66F8BFFD-06BA-2343-A919-85CF71F00B1A}"/>
              </a:ext>
            </a:extLst>
          </p:cNvPr>
          <p:cNvSpPr>
            <a:spLocks noGrp="1"/>
          </p:cNvSpPr>
          <p:nvPr>
            <p:ph type="sldNum" sz="quarter" idx="12"/>
          </p:nvPr>
        </p:nvSpPr>
        <p:spPr/>
        <p:txBody>
          <a:bodyPr/>
          <a:lstStyle/>
          <a:p>
            <a:fld id="{11C7A4A6-BA4B-4D4A-BCC4-3B397DD58FE5}" type="slidenum">
              <a:rPr lang="es-CO" smtClean="0"/>
              <a:t>‹Nº›</a:t>
            </a:fld>
            <a:endParaRPr lang="es-CO"/>
          </a:p>
        </p:txBody>
      </p:sp>
    </p:spTree>
    <p:extLst>
      <p:ext uri="{BB962C8B-B14F-4D97-AF65-F5344CB8AC3E}">
        <p14:creationId xmlns:p14="http://schemas.microsoft.com/office/powerpoint/2010/main" val="5238837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3B244F3-99D2-E54E-823C-29FD6A690F9E}"/>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fecha 2">
            <a:extLst>
              <a:ext uri="{FF2B5EF4-FFF2-40B4-BE49-F238E27FC236}">
                <a16:creationId xmlns:a16="http://schemas.microsoft.com/office/drawing/2014/main" id="{52DD8A4E-1333-7E43-88D7-3B201F3CB2DF}"/>
              </a:ext>
            </a:extLst>
          </p:cNvPr>
          <p:cNvSpPr>
            <a:spLocks noGrp="1"/>
          </p:cNvSpPr>
          <p:nvPr>
            <p:ph type="dt" sz="half" idx="10"/>
          </p:nvPr>
        </p:nvSpPr>
        <p:spPr/>
        <p:txBody>
          <a:bodyPr/>
          <a:lstStyle/>
          <a:p>
            <a:fld id="{6C19E3AF-5FB3-A84D-8F58-BF317C156064}" type="datetimeFigureOut">
              <a:rPr lang="es-CO" smtClean="0"/>
              <a:t>22/08/25</a:t>
            </a:fld>
            <a:endParaRPr lang="es-CO"/>
          </a:p>
        </p:txBody>
      </p:sp>
      <p:sp>
        <p:nvSpPr>
          <p:cNvPr id="4" name="Marcador de pie de página 3">
            <a:extLst>
              <a:ext uri="{FF2B5EF4-FFF2-40B4-BE49-F238E27FC236}">
                <a16:creationId xmlns:a16="http://schemas.microsoft.com/office/drawing/2014/main" id="{DF66560E-21FF-1048-9312-CF0323589358}"/>
              </a:ext>
            </a:extLst>
          </p:cNvPr>
          <p:cNvSpPr>
            <a:spLocks noGrp="1"/>
          </p:cNvSpPr>
          <p:nvPr>
            <p:ph type="ftr" sz="quarter" idx="11"/>
          </p:nvPr>
        </p:nvSpPr>
        <p:spPr/>
        <p:txBody>
          <a:bodyPr/>
          <a:lstStyle/>
          <a:p>
            <a:endParaRPr lang="es-CO"/>
          </a:p>
        </p:txBody>
      </p:sp>
      <p:sp>
        <p:nvSpPr>
          <p:cNvPr id="5" name="Marcador de número de diapositiva 4">
            <a:extLst>
              <a:ext uri="{FF2B5EF4-FFF2-40B4-BE49-F238E27FC236}">
                <a16:creationId xmlns:a16="http://schemas.microsoft.com/office/drawing/2014/main" id="{BC6E4120-FF37-8E4A-AFD4-A199EEBEEAD6}"/>
              </a:ext>
            </a:extLst>
          </p:cNvPr>
          <p:cNvSpPr>
            <a:spLocks noGrp="1"/>
          </p:cNvSpPr>
          <p:nvPr>
            <p:ph type="sldNum" sz="quarter" idx="12"/>
          </p:nvPr>
        </p:nvSpPr>
        <p:spPr/>
        <p:txBody>
          <a:bodyPr/>
          <a:lstStyle/>
          <a:p>
            <a:fld id="{11C7A4A6-BA4B-4D4A-BCC4-3B397DD58FE5}" type="slidenum">
              <a:rPr lang="es-CO" smtClean="0"/>
              <a:t>‹Nº›</a:t>
            </a:fld>
            <a:endParaRPr lang="es-CO"/>
          </a:p>
        </p:txBody>
      </p:sp>
    </p:spTree>
    <p:extLst>
      <p:ext uri="{BB962C8B-B14F-4D97-AF65-F5344CB8AC3E}">
        <p14:creationId xmlns:p14="http://schemas.microsoft.com/office/powerpoint/2010/main" val="1019715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0C2682A6-3D32-A941-9DF2-950E2734D3AC}"/>
              </a:ext>
            </a:extLst>
          </p:cNvPr>
          <p:cNvSpPr>
            <a:spLocks noGrp="1"/>
          </p:cNvSpPr>
          <p:nvPr>
            <p:ph type="dt" sz="half" idx="10"/>
          </p:nvPr>
        </p:nvSpPr>
        <p:spPr/>
        <p:txBody>
          <a:bodyPr/>
          <a:lstStyle/>
          <a:p>
            <a:fld id="{6C19E3AF-5FB3-A84D-8F58-BF317C156064}" type="datetimeFigureOut">
              <a:rPr lang="es-CO" smtClean="0"/>
              <a:t>22/08/25</a:t>
            </a:fld>
            <a:endParaRPr lang="es-CO"/>
          </a:p>
        </p:txBody>
      </p:sp>
      <p:sp>
        <p:nvSpPr>
          <p:cNvPr id="3" name="Marcador de pie de página 2">
            <a:extLst>
              <a:ext uri="{FF2B5EF4-FFF2-40B4-BE49-F238E27FC236}">
                <a16:creationId xmlns:a16="http://schemas.microsoft.com/office/drawing/2014/main" id="{5B4698FA-2548-BB47-8190-E5EA801C4B76}"/>
              </a:ext>
            </a:extLst>
          </p:cNvPr>
          <p:cNvSpPr>
            <a:spLocks noGrp="1"/>
          </p:cNvSpPr>
          <p:nvPr>
            <p:ph type="ftr" sz="quarter" idx="11"/>
          </p:nvPr>
        </p:nvSpPr>
        <p:spPr/>
        <p:txBody>
          <a:bodyPr/>
          <a:lstStyle/>
          <a:p>
            <a:endParaRPr lang="es-CO"/>
          </a:p>
        </p:txBody>
      </p:sp>
      <p:sp>
        <p:nvSpPr>
          <p:cNvPr id="4" name="Marcador de número de diapositiva 3">
            <a:extLst>
              <a:ext uri="{FF2B5EF4-FFF2-40B4-BE49-F238E27FC236}">
                <a16:creationId xmlns:a16="http://schemas.microsoft.com/office/drawing/2014/main" id="{4A4FE73C-4806-B84F-8691-5BCAE82001FB}"/>
              </a:ext>
            </a:extLst>
          </p:cNvPr>
          <p:cNvSpPr>
            <a:spLocks noGrp="1"/>
          </p:cNvSpPr>
          <p:nvPr>
            <p:ph type="sldNum" sz="quarter" idx="12"/>
          </p:nvPr>
        </p:nvSpPr>
        <p:spPr/>
        <p:txBody>
          <a:bodyPr/>
          <a:lstStyle/>
          <a:p>
            <a:fld id="{11C7A4A6-BA4B-4D4A-BCC4-3B397DD58FE5}" type="slidenum">
              <a:rPr lang="es-CO" smtClean="0"/>
              <a:t>‹Nº›</a:t>
            </a:fld>
            <a:endParaRPr lang="es-CO"/>
          </a:p>
        </p:txBody>
      </p:sp>
    </p:spTree>
    <p:extLst>
      <p:ext uri="{BB962C8B-B14F-4D97-AF65-F5344CB8AC3E}">
        <p14:creationId xmlns:p14="http://schemas.microsoft.com/office/powerpoint/2010/main" val="24628400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5AE7A0B-F36C-5940-82B6-189E8ACC63BD}"/>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59ABD46E-EA58-9E45-B45B-30B20DF3CB0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a:extLst>
              <a:ext uri="{FF2B5EF4-FFF2-40B4-BE49-F238E27FC236}">
                <a16:creationId xmlns:a16="http://schemas.microsoft.com/office/drawing/2014/main" id="{9BE362D6-2164-6049-9D15-A2B051B2C0B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F978AD1-A55F-9E4C-8ECC-5FEDA74157E7}"/>
              </a:ext>
            </a:extLst>
          </p:cNvPr>
          <p:cNvSpPr>
            <a:spLocks noGrp="1"/>
          </p:cNvSpPr>
          <p:nvPr>
            <p:ph type="dt" sz="half" idx="10"/>
          </p:nvPr>
        </p:nvSpPr>
        <p:spPr/>
        <p:txBody>
          <a:bodyPr/>
          <a:lstStyle/>
          <a:p>
            <a:fld id="{6C19E3AF-5FB3-A84D-8F58-BF317C156064}" type="datetimeFigureOut">
              <a:rPr lang="es-CO" smtClean="0"/>
              <a:t>22/08/25</a:t>
            </a:fld>
            <a:endParaRPr lang="es-CO"/>
          </a:p>
        </p:txBody>
      </p:sp>
      <p:sp>
        <p:nvSpPr>
          <p:cNvPr id="6" name="Marcador de pie de página 5">
            <a:extLst>
              <a:ext uri="{FF2B5EF4-FFF2-40B4-BE49-F238E27FC236}">
                <a16:creationId xmlns:a16="http://schemas.microsoft.com/office/drawing/2014/main" id="{DE93A216-E760-C54F-83C0-E0C773E85601}"/>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8322C637-E16C-D144-B4B0-A9326BDA825A}"/>
              </a:ext>
            </a:extLst>
          </p:cNvPr>
          <p:cNvSpPr>
            <a:spLocks noGrp="1"/>
          </p:cNvSpPr>
          <p:nvPr>
            <p:ph type="sldNum" sz="quarter" idx="12"/>
          </p:nvPr>
        </p:nvSpPr>
        <p:spPr/>
        <p:txBody>
          <a:bodyPr/>
          <a:lstStyle/>
          <a:p>
            <a:fld id="{11C7A4A6-BA4B-4D4A-BCC4-3B397DD58FE5}" type="slidenum">
              <a:rPr lang="es-CO" smtClean="0"/>
              <a:t>‹Nº›</a:t>
            </a:fld>
            <a:endParaRPr lang="es-CO"/>
          </a:p>
        </p:txBody>
      </p:sp>
    </p:spTree>
    <p:extLst>
      <p:ext uri="{BB962C8B-B14F-4D97-AF65-F5344CB8AC3E}">
        <p14:creationId xmlns:p14="http://schemas.microsoft.com/office/powerpoint/2010/main" val="30447602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0DA7F8-F68D-5146-A0F4-07C4B7107EDA}"/>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posición de imagen 2">
            <a:extLst>
              <a:ext uri="{FF2B5EF4-FFF2-40B4-BE49-F238E27FC236}">
                <a16:creationId xmlns:a16="http://schemas.microsoft.com/office/drawing/2014/main" id="{F4F59E18-8BC6-B146-ABBD-2C658F10E11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a:extLst>
              <a:ext uri="{FF2B5EF4-FFF2-40B4-BE49-F238E27FC236}">
                <a16:creationId xmlns:a16="http://schemas.microsoft.com/office/drawing/2014/main" id="{E3B2C113-E472-4040-A69B-EB9C08695A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EDB156F-56AD-054D-AA8C-BB774D521A01}"/>
              </a:ext>
            </a:extLst>
          </p:cNvPr>
          <p:cNvSpPr>
            <a:spLocks noGrp="1"/>
          </p:cNvSpPr>
          <p:nvPr>
            <p:ph type="dt" sz="half" idx="10"/>
          </p:nvPr>
        </p:nvSpPr>
        <p:spPr/>
        <p:txBody>
          <a:bodyPr/>
          <a:lstStyle/>
          <a:p>
            <a:fld id="{6C19E3AF-5FB3-A84D-8F58-BF317C156064}" type="datetimeFigureOut">
              <a:rPr lang="es-CO" smtClean="0"/>
              <a:t>22/08/25</a:t>
            </a:fld>
            <a:endParaRPr lang="es-CO"/>
          </a:p>
        </p:txBody>
      </p:sp>
      <p:sp>
        <p:nvSpPr>
          <p:cNvPr id="6" name="Marcador de pie de página 5">
            <a:extLst>
              <a:ext uri="{FF2B5EF4-FFF2-40B4-BE49-F238E27FC236}">
                <a16:creationId xmlns:a16="http://schemas.microsoft.com/office/drawing/2014/main" id="{16BBC891-2C0F-A743-AD39-F9F500942945}"/>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185B75E4-250B-614C-BEC7-08CB44DE3C9A}"/>
              </a:ext>
            </a:extLst>
          </p:cNvPr>
          <p:cNvSpPr>
            <a:spLocks noGrp="1"/>
          </p:cNvSpPr>
          <p:nvPr>
            <p:ph type="sldNum" sz="quarter" idx="12"/>
          </p:nvPr>
        </p:nvSpPr>
        <p:spPr/>
        <p:txBody>
          <a:bodyPr/>
          <a:lstStyle/>
          <a:p>
            <a:fld id="{11C7A4A6-BA4B-4D4A-BCC4-3B397DD58FE5}" type="slidenum">
              <a:rPr lang="es-CO" smtClean="0"/>
              <a:t>‹Nº›</a:t>
            </a:fld>
            <a:endParaRPr lang="es-CO"/>
          </a:p>
        </p:txBody>
      </p:sp>
    </p:spTree>
    <p:extLst>
      <p:ext uri="{BB962C8B-B14F-4D97-AF65-F5344CB8AC3E}">
        <p14:creationId xmlns:p14="http://schemas.microsoft.com/office/powerpoint/2010/main" val="41296606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5520ECF-5BFB-7548-A600-6714C14AA77C}"/>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983E7AF3-49B2-1F44-9A79-CF3BDB8E3A39}"/>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BFC178EF-6512-F046-9B11-91C68EC7C477}"/>
              </a:ext>
            </a:extLst>
          </p:cNvPr>
          <p:cNvSpPr>
            <a:spLocks noGrp="1"/>
          </p:cNvSpPr>
          <p:nvPr>
            <p:ph type="dt" sz="half" idx="10"/>
          </p:nvPr>
        </p:nvSpPr>
        <p:spPr/>
        <p:txBody>
          <a:bodyPr/>
          <a:lstStyle/>
          <a:p>
            <a:fld id="{6C19E3AF-5FB3-A84D-8F58-BF317C156064}" type="datetimeFigureOut">
              <a:rPr lang="es-CO" smtClean="0"/>
              <a:t>22/08/25</a:t>
            </a:fld>
            <a:endParaRPr lang="es-CO"/>
          </a:p>
        </p:txBody>
      </p:sp>
      <p:sp>
        <p:nvSpPr>
          <p:cNvPr id="5" name="Marcador de pie de página 4">
            <a:extLst>
              <a:ext uri="{FF2B5EF4-FFF2-40B4-BE49-F238E27FC236}">
                <a16:creationId xmlns:a16="http://schemas.microsoft.com/office/drawing/2014/main" id="{EB7D3AFC-59E4-8B45-8816-F80413838F5D}"/>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2C564439-28ED-4F4F-ADFB-DA6DB4501D64}"/>
              </a:ext>
            </a:extLst>
          </p:cNvPr>
          <p:cNvSpPr>
            <a:spLocks noGrp="1"/>
          </p:cNvSpPr>
          <p:nvPr>
            <p:ph type="sldNum" sz="quarter" idx="12"/>
          </p:nvPr>
        </p:nvSpPr>
        <p:spPr/>
        <p:txBody>
          <a:bodyPr/>
          <a:lstStyle/>
          <a:p>
            <a:fld id="{11C7A4A6-BA4B-4D4A-BCC4-3B397DD58FE5}" type="slidenum">
              <a:rPr lang="es-CO" smtClean="0"/>
              <a:t>‹Nº›</a:t>
            </a:fld>
            <a:endParaRPr lang="es-CO"/>
          </a:p>
        </p:txBody>
      </p:sp>
    </p:spTree>
    <p:extLst>
      <p:ext uri="{BB962C8B-B14F-4D97-AF65-F5344CB8AC3E}">
        <p14:creationId xmlns:p14="http://schemas.microsoft.com/office/powerpoint/2010/main" val="27151543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3EFD168F-89F8-3541-A53B-0D554710A94E}"/>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EC10ED0F-7E72-8546-BE90-4990F885343E}"/>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556ACFF5-4FBA-364D-A380-BB9C2F259FED}"/>
              </a:ext>
            </a:extLst>
          </p:cNvPr>
          <p:cNvSpPr>
            <a:spLocks noGrp="1"/>
          </p:cNvSpPr>
          <p:nvPr>
            <p:ph type="dt" sz="half" idx="10"/>
          </p:nvPr>
        </p:nvSpPr>
        <p:spPr/>
        <p:txBody>
          <a:bodyPr/>
          <a:lstStyle/>
          <a:p>
            <a:fld id="{6C19E3AF-5FB3-A84D-8F58-BF317C156064}" type="datetimeFigureOut">
              <a:rPr lang="es-CO" smtClean="0"/>
              <a:t>22/08/25</a:t>
            </a:fld>
            <a:endParaRPr lang="es-CO"/>
          </a:p>
        </p:txBody>
      </p:sp>
      <p:sp>
        <p:nvSpPr>
          <p:cNvPr id="5" name="Marcador de pie de página 4">
            <a:extLst>
              <a:ext uri="{FF2B5EF4-FFF2-40B4-BE49-F238E27FC236}">
                <a16:creationId xmlns:a16="http://schemas.microsoft.com/office/drawing/2014/main" id="{120113BE-B8D1-8745-A802-EEACA973CBEF}"/>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8C7475B5-D866-0246-861D-BD899E28F4AD}"/>
              </a:ext>
            </a:extLst>
          </p:cNvPr>
          <p:cNvSpPr>
            <a:spLocks noGrp="1"/>
          </p:cNvSpPr>
          <p:nvPr>
            <p:ph type="sldNum" sz="quarter" idx="12"/>
          </p:nvPr>
        </p:nvSpPr>
        <p:spPr/>
        <p:txBody>
          <a:bodyPr/>
          <a:lstStyle/>
          <a:p>
            <a:fld id="{11C7A4A6-BA4B-4D4A-BCC4-3B397DD58FE5}" type="slidenum">
              <a:rPr lang="es-CO" smtClean="0"/>
              <a:t>‹Nº›</a:t>
            </a:fld>
            <a:endParaRPr lang="es-CO"/>
          </a:p>
        </p:txBody>
      </p:sp>
    </p:spTree>
    <p:extLst>
      <p:ext uri="{BB962C8B-B14F-4D97-AF65-F5344CB8AC3E}">
        <p14:creationId xmlns:p14="http://schemas.microsoft.com/office/powerpoint/2010/main" val="7995527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CE48351-C044-554E-8025-CB0430DCD37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A9948DDC-7E07-DA4F-8FF1-10B4FB2F89D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0188F9E7-C753-1D4F-AF71-77AE854C96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19E3AF-5FB3-A84D-8F58-BF317C156064}" type="datetimeFigureOut">
              <a:rPr lang="es-CO" smtClean="0"/>
              <a:t>22/08/25</a:t>
            </a:fld>
            <a:endParaRPr lang="es-CO"/>
          </a:p>
        </p:txBody>
      </p:sp>
      <p:sp>
        <p:nvSpPr>
          <p:cNvPr id="5" name="Marcador de pie de página 4">
            <a:extLst>
              <a:ext uri="{FF2B5EF4-FFF2-40B4-BE49-F238E27FC236}">
                <a16:creationId xmlns:a16="http://schemas.microsoft.com/office/drawing/2014/main" id="{D6EA88C1-5D6B-C949-BAAC-56AA9E5DAC7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Marcador de número de diapositiva 5">
            <a:extLst>
              <a:ext uri="{FF2B5EF4-FFF2-40B4-BE49-F238E27FC236}">
                <a16:creationId xmlns:a16="http://schemas.microsoft.com/office/drawing/2014/main" id="{4A5CA6AF-1929-6F42-80E6-6060BC13D1B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1C7A4A6-BA4B-4D4A-BCC4-3B397DD58FE5}" type="slidenum">
              <a:rPr lang="es-CO" smtClean="0"/>
              <a:t>‹Nº›</a:t>
            </a:fld>
            <a:endParaRPr lang="es-CO"/>
          </a:p>
        </p:txBody>
      </p:sp>
    </p:spTree>
    <p:extLst>
      <p:ext uri="{BB962C8B-B14F-4D97-AF65-F5344CB8AC3E}">
        <p14:creationId xmlns:p14="http://schemas.microsoft.com/office/powerpoint/2010/main" val="32470520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cisgspanish.com/wp-content/uploads/2013/02/C.-SupremaChile22.09.2009.pdf" TargetMode="External"/><Relationship Id="rId2" Type="http://schemas.openxmlformats.org/officeDocument/2006/relationships/hyperlink" Target="http://www.cisgspanish.com/wp-content/uploads/2013/10/C.A.-Punta-Arenas-12.pdf"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sv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6" name="Rectangle 2055">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8" name="Rectangle 2057">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 y="-22693"/>
            <a:ext cx="12191999"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0" name="Rectangle 2059">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08719" y="-3931841"/>
            <a:ext cx="4374557" cy="12192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2" name="Rectangle 2061">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36696" y="-3703868"/>
            <a:ext cx="4374128" cy="1173647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4" name="Rectangle 2063">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 y="-22690"/>
            <a:ext cx="8542485"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6" name="Freeform: Shape 2065">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5945431" y="-1032053"/>
            <a:ext cx="4990147"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49" name="Rectangle 2">
            <a:extLst>
              <a:ext uri="{FF2B5EF4-FFF2-40B4-BE49-F238E27FC236}">
                <a16:creationId xmlns:a16="http://schemas.microsoft.com/office/drawing/2014/main" id="{287D3312-C2A7-A845-A399-99B3F5DD492A}"/>
              </a:ext>
            </a:extLst>
          </p:cNvPr>
          <p:cNvSpPr>
            <a:spLocks noGrp="1" noChangeArrowheads="1"/>
          </p:cNvSpPr>
          <p:nvPr>
            <p:ph type="ctrTitle"/>
          </p:nvPr>
        </p:nvSpPr>
        <p:spPr>
          <a:xfrm>
            <a:off x="1314824" y="735106"/>
            <a:ext cx="10053763" cy="2928470"/>
          </a:xfrm>
        </p:spPr>
        <p:txBody>
          <a:bodyPr anchor="b">
            <a:normAutofit/>
          </a:bodyPr>
          <a:lstStyle/>
          <a:p>
            <a:pPr algn="l"/>
            <a:br>
              <a:rPr lang="es-ES_tradnl" altLang="es-CO" sz="4100">
                <a:solidFill>
                  <a:srgbClr val="FFFFFF"/>
                </a:solidFill>
              </a:rPr>
            </a:br>
            <a:br>
              <a:rPr lang="es-ES_tradnl" altLang="es-CO" sz="4100">
                <a:solidFill>
                  <a:srgbClr val="FFFFFF"/>
                </a:solidFill>
              </a:rPr>
            </a:br>
            <a:br>
              <a:rPr lang="es-ES_tradnl" altLang="es-CO" sz="4100">
                <a:solidFill>
                  <a:srgbClr val="FFFFFF"/>
                </a:solidFill>
              </a:rPr>
            </a:br>
            <a:r>
              <a:rPr lang="es-ES_tradnl" altLang="es-CO" sz="4100" b="1">
                <a:solidFill>
                  <a:srgbClr val="FFFFFF"/>
                </a:solidFill>
              </a:rPr>
              <a:t>CASO MAGROMER CUEROS Y PIELES CONTRA SOCIEDAD AGR</a:t>
            </a:r>
            <a:r>
              <a:rPr lang="es-ES" altLang="es-CO" sz="4100" b="1">
                <a:solidFill>
                  <a:srgbClr val="FFFFFF"/>
                </a:solidFill>
              </a:rPr>
              <a:t>ÍCOLA SACOR</a:t>
            </a:r>
          </a:p>
        </p:txBody>
      </p:sp>
      <p:sp>
        <p:nvSpPr>
          <p:cNvPr id="2050" name="Rectangle 3">
            <a:extLst>
              <a:ext uri="{FF2B5EF4-FFF2-40B4-BE49-F238E27FC236}">
                <a16:creationId xmlns:a16="http://schemas.microsoft.com/office/drawing/2014/main" id="{AF0E61D0-9752-4047-8FD4-30BD2BACD4E3}"/>
              </a:ext>
            </a:extLst>
          </p:cNvPr>
          <p:cNvSpPr>
            <a:spLocks noGrp="1" noChangeArrowheads="1"/>
          </p:cNvSpPr>
          <p:nvPr>
            <p:ph type="subTitle" idx="1"/>
          </p:nvPr>
        </p:nvSpPr>
        <p:spPr>
          <a:xfrm>
            <a:off x="1350682" y="4870824"/>
            <a:ext cx="10005951" cy="1458258"/>
          </a:xfrm>
        </p:spPr>
        <p:txBody>
          <a:bodyPr anchor="ctr">
            <a:normAutofit/>
          </a:bodyPr>
          <a:lstStyle/>
          <a:p>
            <a:pPr algn="r"/>
            <a:r>
              <a:rPr lang="es-ES_tradnl" altLang="es-CO" b="1" cap="none" dirty="0"/>
              <a:t>JORGE OVIEDO ALBÁN</a:t>
            </a:r>
          </a:p>
          <a:p>
            <a:pPr algn="r"/>
            <a:r>
              <a:rPr lang="es-ES_tradnl" altLang="es-CO" b="1" dirty="0"/>
              <a:t>Universidad de La Sabana - Colombia</a:t>
            </a:r>
            <a:endParaRPr lang="es-ES_tradnl" altLang="es-CO" b="1" cap="none" dirty="0"/>
          </a:p>
        </p:txBody>
      </p:sp>
      <p:sp>
        <p:nvSpPr>
          <p:cNvPr id="2051" name="CuadroTexto 4">
            <a:extLst>
              <a:ext uri="{FF2B5EF4-FFF2-40B4-BE49-F238E27FC236}">
                <a16:creationId xmlns:a16="http://schemas.microsoft.com/office/drawing/2014/main" id="{28ABBD54-401B-864B-BAAE-D473E2EA11BA}"/>
              </a:ext>
            </a:extLst>
          </p:cNvPr>
          <p:cNvSpPr txBox="1">
            <a:spLocks noChangeArrowheads="1"/>
          </p:cNvSpPr>
          <p:nvPr/>
        </p:nvSpPr>
        <p:spPr bwMode="auto">
          <a:xfrm>
            <a:off x="5535614" y="536026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1000"/>
              </a:spcBef>
              <a:buClr>
                <a:schemeClr val="accent1"/>
              </a:buClr>
              <a:buSzPct val="80000"/>
              <a:buFont typeface="Wingdings 3" pitchFamily="2" charset="2"/>
              <a:buChar char=""/>
              <a:defRPr sz="2000">
                <a:solidFill>
                  <a:schemeClr val="tx1"/>
                </a:solidFill>
                <a:latin typeface="Century Gothic" panose="020B0502020202020204" pitchFamily="34" charset="0"/>
              </a:defRPr>
            </a:lvl1pPr>
            <a:lvl2pPr marL="742950" indent="-285750">
              <a:spcBef>
                <a:spcPts val="1000"/>
              </a:spcBef>
              <a:buClr>
                <a:schemeClr val="accent1"/>
              </a:buClr>
              <a:buSzPct val="80000"/>
              <a:buFont typeface="Wingdings 3" pitchFamily="2" charset="2"/>
              <a:buChar char=""/>
              <a:defRPr>
                <a:solidFill>
                  <a:schemeClr val="tx1"/>
                </a:solidFill>
                <a:latin typeface="Century Gothic" panose="020B0502020202020204" pitchFamily="34" charset="0"/>
              </a:defRPr>
            </a:lvl2pPr>
            <a:lvl3pPr marL="1143000" indent="-228600">
              <a:spcBef>
                <a:spcPts val="1000"/>
              </a:spcBef>
              <a:buClr>
                <a:schemeClr val="accent1"/>
              </a:buClr>
              <a:buSzPct val="80000"/>
              <a:buFont typeface="Wingdings 3" pitchFamily="2" charset="2"/>
              <a:buChar char=""/>
              <a:defRPr sz="1600">
                <a:solidFill>
                  <a:schemeClr val="tx1"/>
                </a:solidFill>
                <a:latin typeface="Century Gothic" panose="020B0502020202020204" pitchFamily="34" charset="0"/>
              </a:defRPr>
            </a:lvl3pPr>
            <a:lvl4pPr marL="1600200" indent="-228600">
              <a:spcBef>
                <a:spcPts val="1000"/>
              </a:spcBef>
              <a:buClr>
                <a:schemeClr val="accent1"/>
              </a:buClr>
              <a:buSzPct val="80000"/>
              <a:buFont typeface="Wingdings 3" pitchFamily="2" charset="2"/>
              <a:buChar char=""/>
              <a:defRPr sz="1400">
                <a:solidFill>
                  <a:schemeClr val="tx1"/>
                </a:solidFill>
                <a:latin typeface="Century Gothic" panose="020B0502020202020204" pitchFamily="34" charset="0"/>
              </a:defRPr>
            </a:lvl4pPr>
            <a:lvl5pPr marL="2057400" indent="-228600">
              <a:spcBef>
                <a:spcPts val="1000"/>
              </a:spcBef>
              <a:buClr>
                <a:schemeClr val="accent1"/>
              </a:buClr>
              <a:buSzPct val="80000"/>
              <a:buFont typeface="Wingdings 3" pitchFamily="2" charset="2"/>
              <a:buChar char=""/>
              <a:defRPr sz="1400">
                <a:solidFill>
                  <a:schemeClr val="tx1"/>
                </a:solidFill>
                <a:latin typeface="Century Gothic" panose="020B0502020202020204" pitchFamily="34" charset="0"/>
              </a:defRPr>
            </a:lvl5pPr>
            <a:lvl6pPr marL="2514600" indent="-228600" defTabSz="457200" fontAlgn="base">
              <a:spcBef>
                <a:spcPts val="1000"/>
              </a:spcBef>
              <a:spcAft>
                <a:spcPct val="0"/>
              </a:spcAft>
              <a:buClr>
                <a:schemeClr val="accent1"/>
              </a:buClr>
              <a:buSzPct val="80000"/>
              <a:buFont typeface="Wingdings 3" pitchFamily="2" charset="2"/>
              <a:buChar char=""/>
              <a:defRPr sz="1400">
                <a:solidFill>
                  <a:schemeClr val="tx1"/>
                </a:solidFill>
                <a:latin typeface="Century Gothic" panose="020B0502020202020204" pitchFamily="34" charset="0"/>
              </a:defRPr>
            </a:lvl6pPr>
            <a:lvl7pPr marL="2971800" indent="-228600" defTabSz="457200" fontAlgn="base">
              <a:spcBef>
                <a:spcPts val="1000"/>
              </a:spcBef>
              <a:spcAft>
                <a:spcPct val="0"/>
              </a:spcAft>
              <a:buClr>
                <a:schemeClr val="accent1"/>
              </a:buClr>
              <a:buSzPct val="80000"/>
              <a:buFont typeface="Wingdings 3" pitchFamily="2" charset="2"/>
              <a:buChar char=""/>
              <a:defRPr sz="1400">
                <a:solidFill>
                  <a:schemeClr val="tx1"/>
                </a:solidFill>
                <a:latin typeface="Century Gothic" panose="020B0502020202020204" pitchFamily="34" charset="0"/>
              </a:defRPr>
            </a:lvl7pPr>
            <a:lvl8pPr marL="3429000" indent="-228600" defTabSz="457200" fontAlgn="base">
              <a:spcBef>
                <a:spcPts val="1000"/>
              </a:spcBef>
              <a:spcAft>
                <a:spcPct val="0"/>
              </a:spcAft>
              <a:buClr>
                <a:schemeClr val="accent1"/>
              </a:buClr>
              <a:buSzPct val="80000"/>
              <a:buFont typeface="Wingdings 3" pitchFamily="2" charset="2"/>
              <a:buChar char=""/>
              <a:defRPr sz="1400">
                <a:solidFill>
                  <a:schemeClr val="tx1"/>
                </a:solidFill>
                <a:latin typeface="Century Gothic" panose="020B0502020202020204" pitchFamily="34" charset="0"/>
              </a:defRPr>
            </a:lvl8pPr>
            <a:lvl9pPr marL="3886200" indent="-228600" defTabSz="457200" fontAlgn="base">
              <a:spcBef>
                <a:spcPts val="1000"/>
              </a:spcBef>
              <a:spcAft>
                <a:spcPct val="0"/>
              </a:spcAft>
              <a:buClr>
                <a:schemeClr val="accent1"/>
              </a:buClr>
              <a:buSzPct val="80000"/>
              <a:buFont typeface="Wingdings 3" pitchFamily="2" charset="2"/>
              <a:buChar char=""/>
              <a:defRPr sz="1400">
                <a:solidFill>
                  <a:schemeClr val="tx1"/>
                </a:solidFill>
                <a:latin typeface="Century Gothic" panose="020B0502020202020204" pitchFamily="34" charset="0"/>
              </a:defRPr>
            </a:lvl9pPr>
          </a:lstStyle>
          <a:p>
            <a:pPr eaLnBrk="1" hangingPunct="1">
              <a:spcBef>
                <a:spcPct val="0"/>
              </a:spcBef>
              <a:buClrTx/>
              <a:buSzTx/>
              <a:buFontTx/>
              <a:buNone/>
            </a:pPr>
            <a:endParaRPr lang="en-US" altLang="es-CO" sz="1800">
              <a:latin typeface="Garamond" panose="02020404030301010803" pitchFamily="18" charset="0"/>
              <a:ea typeface="MS PGothic" panose="020B060007020508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049"/>
                                        </p:tgtEl>
                                        <p:attrNameLst>
                                          <p:attrName>style.visibility</p:attrName>
                                        </p:attrNameLst>
                                      </p:cBhvr>
                                      <p:to>
                                        <p:strVal val="visible"/>
                                      </p:to>
                                    </p:set>
                                    <p:animEffect transition="in" filter="fade">
                                      <p:cBhvr>
                                        <p:cTn id="7" dur="400"/>
                                        <p:tgtEl>
                                          <p:spTgt spid="2049"/>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2050">
                                            <p:txEl>
                                              <p:pRg st="0" end="0"/>
                                            </p:txEl>
                                          </p:spTgt>
                                        </p:tgtEl>
                                        <p:attrNameLst>
                                          <p:attrName>style.visibility</p:attrName>
                                        </p:attrNameLst>
                                      </p:cBhvr>
                                      <p:to>
                                        <p:strVal val="visible"/>
                                      </p:to>
                                    </p:set>
                                    <p:animEffect transition="in" filter="fade">
                                      <p:cBhvr>
                                        <p:cTn id="10" dur="400"/>
                                        <p:tgtEl>
                                          <p:spTgt spid="2050">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2000"/>
                                  </p:stCondLst>
                                  <p:iterate type="lt">
                                    <p:tmPct val="10000"/>
                                  </p:iterate>
                                  <p:childTnLst>
                                    <p:set>
                                      <p:cBhvr>
                                        <p:cTn id="14" dur="1" fill="hold">
                                          <p:stCondLst>
                                            <p:cond delay="0"/>
                                          </p:stCondLst>
                                        </p:cTn>
                                        <p:tgtEl>
                                          <p:spTgt spid="2050">
                                            <p:txEl>
                                              <p:pRg st="1" end="1"/>
                                            </p:txEl>
                                          </p:spTgt>
                                        </p:tgtEl>
                                        <p:attrNameLst>
                                          <p:attrName>style.visibility</p:attrName>
                                        </p:attrNameLst>
                                      </p:cBhvr>
                                      <p:to>
                                        <p:strVal val="visible"/>
                                      </p:to>
                                    </p:set>
                                    <p:animEffect transition="in" filter="fade">
                                      <p:cBhvr>
                                        <p:cTn id="15" dur="400"/>
                                        <p:tgtEl>
                                          <p:spTgt spid="205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9" grpId="0"/>
      <p:bldP spid="2050"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3" name="Rectangle 4102">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5" name="Rectangle 4104">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7" name="Rectangle 4106">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9" name="Rectangle 4108">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11" name="Rectangle 4110">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13" name="Oval 4112">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97" name="Título 1">
            <a:extLst>
              <a:ext uri="{FF2B5EF4-FFF2-40B4-BE49-F238E27FC236}">
                <a16:creationId xmlns:a16="http://schemas.microsoft.com/office/drawing/2014/main" id="{53C6C7A1-CC02-9241-95D4-F3B0FA0F785E}"/>
              </a:ext>
            </a:extLst>
          </p:cNvPr>
          <p:cNvSpPr>
            <a:spLocks noGrp="1" noChangeArrowheads="1"/>
          </p:cNvSpPr>
          <p:nvPr>
            <p:ph type="title"/>
          </p:nvPr>
        </p:nvSpPr>
        <p:spPr>
          <a:xfrm>
            <a:off x="826396" y="586855"/>
            <a:ext cx="4230100" cy="3387497"/>
          </a:xfrm>
        </p:spPr>
        <p:txBody>
          <a:bodyPr anchor="b">
            <a:normAutofit/>
          </a:bodyPr>
          <a:lstStyle/>
          <a:p>
            <a:pPr algn="r"/>
            <a:r>
              <a:rPr lang="es-ES_tradnl" altLang="es-CO" sz="4000">
                <a:solidFill>
                  <a:srgbClr val="FFFFFF"/>
                </a:solidFill>
              </a:rPr>
              <a:t>Los fallos del caso</a:t>
            </a:r>
          </a:p>
        </p:txBody>
      </p:sp>
      <p:sp>
        <p:nvSpPr>
          <p:cNvPr id="4098" name="Marcador de contenido 2">
            <a:extLst>
              <a:ext uri="{FF2B5EF4-FFF2-40B4-BE49-F238E27FC236}">
                <a16:creationId xmlns:a16="http://schemas.microsoft.com/office/drawing/2014/main" id="{1D53ACC0-AA95-664A-9D36-25572680C841}"/>
              </a:ext>
            </a:extLst>
          </p:cNvPr>
          <p:cNvSpPr>
            <a:spLocks noGrp="1" noChangeArrowheads="1"/>
          </p:cNvSpPr>
          <p:nvPr>
            <p:ph idx="1"/>
          </p:nvPr>
        </p:nvSpPr>
        <p:spPr>
          <a:xfrm>
            <a:off x="6503158" y="649480"/>
            <a:ext cx="4862447" cy="5546047"/>
          </a:xfrm>
        </p:spPr>
        <p:txBody>
          <a:bodyPr anchor="ctr">
            <a:normAutofit/>
          </a:bodyPr>
          <a:lstStyle/>
          <a:p>
            <a:r>
              <a:rPr lang="es-ES_tradnl" altLang="es-CO" sz="2000"/>
              <a:t>Corte de Apelaciones de Punta Arenas: 9 de enero de 2007</a:t>
            </a:r>
          </a:p>
          <a:p>
            <a:r>
              <a:rPr lang="es-ES_tradnl" altLang="es-CO" sz="2000">
                <a:hlinkClick r:id="rId2"/>
              </a:rPr>
              <a:t>http://www.cisgspanish.com/wp-content/uploads/2013/10/C.A.-Punta-Arenas-12.pdf</a:t>
            </a:r>
            <a:endParaRPr lang="es-ES_tradnl" altLang="es-CO" sz="2000"/>
          </a:p>
          <a:p>
            <a:endParaRPr lang="es-ES_tradnl" altLang="es-CO" sz="2000"/>
          </a:p>
          <a:p>
            <a:r>
              <a:rPr lang="es-ES_tradnl" altLang="es-CO" sz="2000"/>
              <a:t>Corte Suprema de Chile: 22 de septiembre de 2008</a:t>
            </a:r>
          </a:p>
          <a:p>
            <a:r>
              <a:rPr lang="es-ES_tradnl" altLang="es-CO" sz="2000">
                <a:hlinkClick r:id="rId3"/>
              </a:rPr>
              <a:t>http://www.cisgspanish.com/wp-content/uploads/2013/02/C.-SupremaChile22.09.2009.pdf</a:t>
            </a:r>
            <a:endParaRPr lang="es-ES_tradnl" altLang="es-CO" sz="2000"/>
          </a:p>
          <a:p>
            <a:endParaRPr lang="es-ES_tradnl" altLang="es-CO" sz="20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7" name="Rectangle 5126">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29" name="Right Triangle 5128">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31" name="Rectangle 5130">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21" name="1 Título">
            <a:extLst>
              <a:ext uri="{FF2B5EF4-FFF2-40B4-BE49-F238E27FC236}">
                <a16:creationId xmlns:a16="http://schemas.microsoft.com/office/drawing/2014/main" id="{0CC9825D-3D36-A641-BB75-A94F96ED64A5}"/>
              </a:ext>
            </a:extLst>
          </p:cNvPr>
          <p:cNvSpPr>
            <a:spLocks noGrp="1" noChangeArrowheads="1"/>
          </p:cNvSpPr>
          <p:nvPr>
            <p:ph type="title"/>
          </p:nvPr>
        </p:nvSpPr>
        <p:spPr>
          <a:xfrm>
            <a:off x="1075767" y="1188637"/>
            <a:ext cx="2988234" cy="4480726"/>
          </a:xfrm>
        </p:spPr>
        <p:txBody>
          <a:bodyPr>
            <a:normAutofit/>
          </a:bodyPr>
          <a:lstStyle/>
          <a:p>
            <a:pPr algn="r"/>
            <a:r>
              <a:rPr lang="es-CL" altLang="es-CO" sz="6600"/>
              <a:t>I. EL CASO</a:t>
            </a:r>
          </a:p>
        </p:txBody>
      </p:sp>
      <p:cxnSp>
        <p:nvCxnSpPr>
          <p:cNvPr id="5133" name="Straight Connector 5132">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5122" name="2 Marcador de contenido">
            <a:extLst>
              <a:ext uri="{FF2B5EF4-FFF2-40B4-BE49-F238E27FC236}">
                <a16:creationId xmlns:a16="http://schemas.microsoft.com/office/drawing/2014/main" id="{D96D28F9-EFEB-2F45-AFC3-7B9C31C50B7E}"/>
              </a:ext>
            </a:extLst>
          </p:cNvPr>
          <p:cNvSpPr>
            <a:spLocks noGrp="1" noChangeArrowheads="1"/>
          </p:cNvSpPr>
          <p:nvPr>
            <p:ph idx="1"/>
          </p:nvPr>
        </p:nvSpPr>
        <p:spPr>
          <a:xfrm>
            <a:off x="5255260" y="1648870"/>
            <a:ext cx="4702848" cy="3560260"/>
          </a:xfrm>
        </p:spPr>
        <p:txBody>
          <a:bodyPr anchor="ctr">
            <a:normAutofit/>
          </a:bodyPr>
          <a:lstStyle/>
          <a:p>
            <a:pPr marL="365125" indent="-255588">
              <a:buNone/>
            </a:pPr>
            <a:r>
              <a:rPr lang="es-CL" altLang="es-CO" sz="1700"/>
              <a:t>    </a:t>
            </a:r>
            <a:r>
              <a:rPr lang="es-CL" altLang="es-CO" sz="1700" b="1"/>
              <a:t>Demanda</a:t>
            </a:r>
            <a:r>
              <a:rPr lang="es-CL" altLang="es-CO" sz="1700"/>
              <a:t> interpuesta por INDUSTRIAS MAGROMER CUEROS Y PIELES S.A (comprador) contra SOCIEDAD AGRÍCOLA SACOR LTDA. (Vendedor). </a:t>
            </a:r>
          </a:p>
          <a:p>
            <a:pPr marL="365125" indent="-255588">
              <a:buNone/>
            </a:pPr>
            <a:endParaRPr lang="es-CL" altLang="es-CO" sz="1700"/>
          </a:p>
          <a:p>
            <a:pPr marL="365125" indent="-255588">
              <a:buNone/>
            </a:pPr>
            <a:r>
              <a:rPr lang="es-CL" altLang="es-CO" sz="1700"/>
              <a:t>   </a:t>
            </a:r>
            <a:r>
              <a:rPr lang="es-CL" altLang="es-CO" sz="1700" b="1"/>
              <a:t>Hecho principal alegado</a:t>
            </a:r>
            <a:r>
              <a:rPr lang="es-CL" altLang="es-CO" sz="1700"/>
              <a:t>: incumplimiento del vendedor.</a:t>
            </a:r>
          </a:p>
          <a:p>
            <a:pPr marL="365125" indent="-255588">
              <a:buNone/>
            </a:pPr>
            <a:endParaRPr lang="es-CL" altLang="es-CO" sz="1700"/>
          </a:p>
          <a:p>
            <a:pPr marL="365125" indent="-255588">
              <a:buNone/>
            </a:pPr>
            <a:r>
              <a:rPr lang="es-CL" altLang="es-CO" sz="1700"/>
              <a:t>   </a:t>
            </a:r>
            <a:r>
              <a:rPr lang="es-CL" altLang="es-CO" sz="1700" b="1"/>
              <a:t>Pretensión</a:t>
            </a:r>
            <a:r>
              <a:rPr lang="es-CL" altLang="es-CO" sz="1700"/>
              <a:t>: indemnización de perjuicios por incumplimiento. </a:t>
            </a:r>
          </a:p>
          <a:p>
            <a:pPr marL="365125" indent="-255588">
              <a:buNone/>
            </a:pPr>
            <a:r>
              <a:rPr lang="es-CL" altLang="es-CO" sz="1700"/>
              <a:t>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75" name="Rectangle 7174">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77" name="Freeform: Shape 7176">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69" name="1 Título">
            <a:extLst>
              <a:ext uri="{FF2B5EF4-FFF2-40B4-BE49-F238E27FC236}">
                <a16:creationId xmlns:a16="http://schemas.microsoft.com/office/drawing/2014/main" id="{14B494DF-C4C3-F04B-BCA8-AEE1243A4AAB}"/>
              </a:ext>
            </a:extLst>
          </p:cNvPr>
          <p:cNvSpPr>
            <a:spLocks noGrp="1" noChangeArrowheads="1"/>
          </p:cNvSpPr>
          <p:nvPr>
            <p:ph type="title"/>
          </p:nvPr>
        </p:nvSpPr>
        <p:spPr>
          <a:xfrm>
            <a:off x="686834" y="1153572"/>
            <a:ext cx="3200400" cy="4461163"/>
          </a:xfrm>
        </p:spPr>
        <p:txBody>
          <a:bodyPr>
            <a:normAutofit/>
          </a:bodyPr>
          <a:lstStyle/>
          <a:p>
            <a:r>
              <a:rPr lang="es-CL" altLang="es-CO">
                <a:solidFill>
                  <a:srgbClr val="FFFFFF"/>
                </a:solidFill>
              </a:rPr>
              <a:t>II. LOS HECHOS</a:t>
            </a:r>
          </a:p>
        </p:txBody>
      </p:sp>
      <p:sp>
        <p:nvSpPr>
          <p:cNvPr id="7179" name="Arc 7178">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7170" name="2 Marcador de contenido">
            <a:extLst>
              <a:ext uri="{FF2B5EF4-FFF2-40B4-BE49-F238E27FC236}">
                <a16:creationId xmlns:a16="http://schemas.microsoft.com/office/drawing/2014/main" id="{59344D5D-1C85-6843-A323-76B9775E6A74}"/>
              </a:ext>
            </a:extLst>
          </p:cNvPr>
          <p:cNvSpPr>
            <a:spLocks noGrp="1" noChangeArrowheads="1"/>
          </p:cNvSpPr>
          <p:nvPr>
            <p:ph idx="1"/>
          </p:nvPr>
        </p:nvSpPr>
        <p:spPr>
          <a:xfrm>
            <a:off x="4447308" y="591344"/>
            <a:ext cx="6906491" cy="5585619"/>
          </a:xfrm>
        </p:spPr>
        <p:txBody>
          <a:bodyPr anchor="ctr">
            <a:normAutofit/>
          </a:bodyPr>
          <a:lstStyle/>
          <a:p>
            <a:pPr marL="365125" indent="-255588">
              <a:buFont typeface="Wingdings 3" pitchFamily="2" charset="2"/>
              <a:buChar char=""/>
            </a:pPr>
            <a:r>
              <a:rPr lang="es-CL" altLang="es-CO"/>
              <a:t>1. El 6 de diciembre de 2001 se celebró un contrato de venta de 150.000 unidades de cuero, a cambio de un precio de US$2.55 por unidad. </a:t>
            </a:r>
          </a:p>
          <a:p>
            <a:pPr marL="365125" indent="-255588">
              <a:buFont typeface="Wingdings 3" pitchFamily="2" charset="2"/>
              <a:buChar char=""/>
            </a:pPr>
            <a:endParaRPr lang="es-CL" altLang="es-CO"/>
          </a:p>
          <a:p>
            <a:pPr marL="365125" indent="-255588">
              <a:buFont typeface="Wingdings 3" pitchFamily="2" charset="2"/>
              <a:buChar char=""/>
            </a:pPr>
            <a:r>
              <a:rPr lang="es-CL" altLang="es-CO"/>
              <a:t>2. La entrega se realizaría por partes en las instalaciones del vendedor (SACOR) entre los meses de diciembre de 2001 y mayo de 2002.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223" name="Rectangle 9222">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25" name="Freeform: Shape 9224">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17" name="1 Título">
            <a:extLst>
              <a:ext uri="{FF2B5EF4-FFF2-40B4-BE49-F238E27FC236}">
                <a16:creationId xmlns:a16="http://schemas.microsoft.com/office/drawing/2014/main" id="{A233C670-2535-DB42-84E9-00A9E2D77F5B}"/>
              </a:ext>
            </a:extLst>
          </p:cNvPr>
          <p:cNvSpPr>
            <a:spLocks noGrp="1" noChangeArrowheads="1"/>
          </p:cNvSpPr>
          <p:nvPr>
            <p:ph type="title"/>
          </p:nvPr>
        </p:nvSpPr>
        <p:spPr>
          <a:xfrm>
            <a:off x="686834" y="1153572"/>
            <a:ext cx="3200400" cy="4461163"/>
          </a:xfrm>
        </p:spPr>
        <p:txBody>
          <a:bodyPr>
            <a:normAutofit/>
          </a:bodyPr>
          <a:lstStyle/>
          <a:p>
            <a:r>
              <a:rPr lang="es-CL" altLang="es-CO">
                <a:solidFill>
                  <a:srgbClr val="FFFFFF"/>
                </a:solidFill>
              </a:rPr>
              <a:t>II. LOS HECHOS</a:t>
            </a:r>
          </a:p>
        </p:txBody>
      </p:sp>
      <p:sp>
        <p:nvSpPr>
          <p:cNvPr id="9227" name="Arc 9226">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9218" name="2 Marcador de contenido">
            <a:extLst>
              <a:ext uri="{FF2B5EF4-FFF2-40B4-BE49-F238E27FC236}">
                <a16:creationId xmlns:a16="http://schemas.microsoft.com/office/drawing/2014/main" id="{31F0506A-61A1-804F-B339-628279526E45}"/>
              </a:ext>
            </a:extLst>
          </p:cNvPr>
          <p:cNvSpPr>
            <a:spLocks noGrp="1" noChangeArrowheads="1"/>
          </p:cNvSpPr>
          <p:nvPr>
            <p:ph idx="1"/>
          </p:nvPr>
        </p:nvSpPr>
        <p:spPr>
          <a:xfrm>
            <a:off x="4447308" y="591344"/>
            <a:ext cx="6906491" cy="5585619"/>
          </a:xfrm>
        </p:spPr>
        <p:txBody>
          <a:bodyPr anchor="ctr">
            <a:normAutofit/>
          </a:bodyPr>
          <a:lstStyle/>
          <a:p>
            <a:r>
              <a:rPr lang="es-CL" altLang="es-CO"/>
              <a:t>3. El pago se garantizaría por medio de una carta de crédito obtenida en un banco norteamericano o europeo. </a:t>
            </a:r>
          </a:p>
          <a:p>
            <a:endParaRPr lang="es-CL" altLang="es-CO"/>
          </a:p>
          <a:p>
            <a:r>
              <a:rPr lang="es-CL" altLang="es-CO"/>
              <a:t>4. A la finalización del contrato (mayo de 2002) el vendedor solamente había entregado 89.000 unidades de cuero con un faltante de 61.000 unidades.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271" name="Rectangle 11270">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73" name="Freeform: Shape 11272">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65" name="1 Título">
            <a:extLst>
              <a:ext uri="{FF2B5EF4-FFF2-40B4-BE49-F238E27FC236}">
                <a16:creationId xmlns:a16="http://schemas.microsoft.com/office/drawing/2014/main" id="{DB2AEEA6-381D-4D4C-8CA8-C0B84610C526}"/>
              </a:ext>
            </a:extLst>
          </p:cNvPr>
          <p:cNvSpPr>
            <a:spLocks noGrp="1" noChangeArrowheads="1"/>
          </p:cNvSpPr>
          <p:nvPr>
            <p:ph type="title"/>
          </p:nvPr>
        </p:nvSpPr>
        <p:spPr>
          <a:xfrm>
            <a:off x="686834" y="1153572"/>
            <a:ext cx="3200400" cy="4461163"/>
          </a:xfrm>
        </p:spPr>
        <p:txBody>
          <a:bodyPr>
            <a:normAutofit/>
          </a:bodyPr>
          <a:lstStyle/>
          <a:p>
            <a:r>
              <a:rPr lang="es-CL" altLang="es-CO">
                <a:solidFill>
                  <a:srgbClr val="FFFFFF"/>
                </a:solidFill>
              </a:rPr>
              <a:t>III. LA DEMANDA</a:t>
            </a:r>
          </a:p>
        </p:txBody>
      </p:sp>
      <p:sp>
        <p:nvSpPr>
          <p:cNvPr id="11275" name="Arc 11274">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1266" name="2 Marcador de contenido">
            <a:extLst>
              <a:ext uri="{FF2B5EF4-FFF2-40B4-BE49-F238E27FC236}">
                <a16:creationId xmlns:a16="http://schemas.microsoft.com/office/drawing/2014/main" id="{303B3BB5-BCDF-8F4C-BFAA-FB954560B285}"/>
              </a:ext>
            </a:extLst>
          </p:cNvPr>
          <p:cNvSpPr>
            <a:spLocks noGrp="1" noChangeArrowheads="1"/>
          </p:cNvSpPr>
          <p:nvPr>
            <p:ph idx="1"/>
          </p:nvPr>
        </p:nvSpPr>
        <p:spPr>
          <a:xfrm>
            <a:off x="4447308" y="591344"/>
            <a:ext cx="6906491" cy="5585619"/>
          </a:xfrm>
        </p:spPr>
        <p:txBody>
          <a:bodyPr anchor="ctr">
            <a:normAutofit/>
          </a:bodyPr>
          <a:lstStyle/>
          <a:p>
            <a:r>
              <a:rPr lang="es-CL" altLang="es-CO"/>
              <a:t>El comprador demandó ante los tribunales chilenos al vendedor. </a:t>
            </a:r>
          </a:p>
          <a:p>
            <a:endParaRPr lang="es-CL" altLang="es-CO"/>
          </a:p>
          <a:p>
            <a:r>
              <a:rPr lang="es-CL" altLang="es-CO" b="1"/>
              <a:t>PRETENSIÓN: </a:t>
            </a:r>
            <a:r>
              <a:rPr lang="es-CL" altLang="es-CO"/>
              <a:t>Que se decrete la indemnización de perjuicios derivados del incumplimiento parcial del contrato, comprendiendo las utilidades dejadas de percibir además de daños a su imagen y marca. </a:t>
            </a:r>
          </a:p>
          <a:p>
            <a:endParaRPr lang="es-CL" altLang="es-CO"/>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319" name="Rectangle 13318">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21" name="Freeform: Shape 13320">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13" name="1 Título">
            <a:extLst>
              <a:ext uri="{FF2B5EF4-FFF2-40B4-BE49-F238E27FC236}">
                <a16:creationId xmlns:a16="http://schemas.microsoft.com/office/drawing/2014/main" id="{5461352D-2AC9-434C-BDB7-D3E081105654}"/>
              </a:ext>
            </a:extLst>
          </p:cNvPr>
          <p:cNvSpPr>
            <a:spLocks noGrp="1" noChangeArrowheads="1"/>
          </p:cNvSpPr>
          <p:nvPr>
            <p:ph type="title"/>
          </p:nvPr>
        </p:nvSpPr>
        <p:spPr>
          <a:xfrm>
            <a:off x="686834" y="1153572"/>
            <a:ext cx="3200400" cy="4461163"/>
          </a:xfrm>
        </p:spPr>
        <p:txBody>
          <a:bodyPr>
            <a:normAutofit/>
          </a:bodyPr>
          <a:lstStyle/>
          <a:p>
            <a:r>
              <a:rPr lang="es-CL" altLang="es-CO" sz="3700">
                <a:solidFill>
                  <a:srgbClr val="FFFFFF"/>
                </a:solidFill>
              </a:rPr>
              <a:t>IV. LA CONTESTACIÓN DEL DEMANDADO</a:t>
            </a:r>
          </a:p>
        </p:txBody>
      </p:sp>
      <p:sp>
        <p:nvSpPr>
          <p:cNvPr id="13323" name="Arc 1332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3314" name="2 Marcador de contenido">
            <a:extLst>
              <a:ext uri="{FF2B5EF4-FFF2-40B4-BE49-F238E27FC236}">
                <a16:creationId xmlns:a16="http://schemas.microsoft.com/office/drawing/2014/main" id="{9AD8A9B8-7C82-034B-9086-1C2E8BA5A73C}"/>
              </a:ext>
            </a:extLst>
          </p:cNvPr>
          <p:cNvSpPr>
            <a:spLocks noGrp="1" noChangeArrowheads="1"/>
          </p:cNvSpPr>
          <p:nvPr>
            <p:ph idx="1"/>
          </p:nvPr>
        </p:nvSpPr>
        <p:spPr>
          <a:xfrm>
            <a:off x="4447308" y="591344"/>
            <a:ext cx="6906491" cy="5585619"/>
          </a:xfrm>
        </p:spPr>
        <p:txBody>
          <a:bodyPr anchor="ctr">
            <a:normAutofit/>
          </a:bodyPr>
          <a:lstStyle/>
          <a:p>
            <a:r>
              <a:rPr lang="es-CL" altLang="es-CO"/>
              <a:t>Debe rechazarse la demanda.</a:t>
            </a:r>
          </a:p>
          <a:p>
            <a:r>
              <a:rPr lang="es-CL" altLang="es-CO" b="1"/>
              <a:t>Argumento: </a:t>
            </a:r>
          </a:p>
          <a:p>
            <a:endParaRPr lang="es-CL" altLang="es-CO"/>
          </a:p>
          <a:p>
            <a:r>
              <a:rPr lang="es-CL" altLang="es-CO"/>
              <a:t>No procede la indemnización en la forma planteada por el demandante, pues debió pedir previamente la resolución del contrato o su ejecución, según el art. 1489 C.C. </a:t>
            </a:r>
            <a:r>
              <a:rPr lang="es-CL" altLang="es-CO" err="1"/>
              <a:t>chil</a:t>
            </a:r>
            <a:r>
              <a:rPr lang="es-CL" altLang="es-CO"/>
              <a:t>. (1546 C.C. col.).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367" name="Rectangle 15366">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69" name="Freeform: Shape 15368">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1 Título">
            <a:extLst>
              <a:ext uri="{FF2B5EF4-FFF2-40B4-BE49-F238E27FC236}">
                <a16:creationId xmlns:a16="http://schemas.microsoft.com/office/drawing/2014/main" id="{05D85B2C-E779-E148-B9E0-D45F81B30797}"/>
              </a:ext>
            </a:extLst>
          </p:cNvPr>
          <p:cNvSpPr>
            <a:spLocks noGrp="1"/>
          </p:cNvSpPr>
          <p:nvPr>
            <p:ph type="title"/>
          </p:nvPr>
        </p:nvSpPr>
        <p:spPr>
          <a:xfrm>
            <a:off x="686834" y="1153572"/>
            <a:ext cx="3200400" cy="4461163"/>
          </a:xfrm>
        </p:spPr>
        <p:txBody>
          <a:bodyPr rtlCol="0">
            <a:normAutofit/>
          </a:bodyPr>
          <a:lstStyle/>
          <a:p>
            <a:pPr defTabSz="457207">
              <a:defRPr/>
            </a:pPr>
            <a:r>
              <a:rPr lang="es-CL">
                <a:solidFill>
                  <a:srgbClr val="FFFFFF"/>
                </a:solidFill>
              </a:rPr>
              <a:t>V. EL FALLO DE PRIMERA INSTANCIA: </a:t>
            </a:r>
            <a:r>
              <a:rPr lang="es-CL" i="1">
                <a:solidFill>
                  <a:srgbClr val="FFFFFF"/>
                </a:solidFill>
              </a:rPr>
              <a:t>Primer Juzgado Civil de Punta Arenas</a:t>
            </a:r>
          </a:p>
        </p:txBody>
      </p:sp>
      <p:sp>
        <p:nvSpPr>
          <p:cNvPr id="15371" name="Arc 15370">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5362" name="2 Marcador de contenido">
            <a:extLst>
              <a:ext uri="{FF2B5EF4-FFF2-40B4-BE49-F238E27FC236}">
                <a16:creationId xmlns:a16="http://schemas.microsoft.com/office/drawing/2014/main" id="{AB575FBB-F4EC-1443-865D-4C26C17FDC2D}"/>
              </a:ext>
            </a:extLst>
          </p:cNvPr>
          <p:cNvSpPr>
            <a:spLocks noGrp="1" noChangeArrowheads="1"/>
          </p:cNvSpPr>
          <p:nvPr>
            <p:ph idx="1"/>
          </p:nvPr>
        </p:nvSpPr>
        <p:spPr>
          <a:xfrm>
            <a:off x="4447308" y="591344"/>
            <a:ext cx="6906491" cy="5585619"/>
          </a:xfrm>
        </p:spPr>
        <p:txBody>
          <a:bodyPr anchor="ctr">
            <a:normAutofit/>
          </a:bodyPr>
          <a:lstStyle/>
          <a:p>
            <a:endParaRPr lang="es-CL" altLang="es-CO"/>
          </a:p>
          <a:p>
            <a:r>
              <a:rPr lang="es-CL" altLang="es-CO"/>
              <a:t>1. Se negaron las pretensiones del demandante. </a:t>
            </a:r>
          </a:p>
          <a:p>
            <a:r>
              <a:rPr lang="es-CL" altLang="es-CO"/>
              <a:t>2. </a:t>
            </a:r>
            <a:r>
              <a:rPr lang="es-CL" altLang="es-CO" b="1"/>
              <a:t>Razones: </a:t>
            </a:r>
            <a:r>
              <a:rPr lang="es-CL" altLang="es-CO"/>
              <a:t>no se puede interponer como acción principal la indemnizatoria por incumplimiento del contrato, puesto que ésta es dependiente y complementaria  de las acciones de resolución o cumplimiento forzado conforme a los arts. 1489 y 1826 C.C. </a:t>
            </a:r>
            <a:r>
              <a:rPr lang="es-CL" altLang="es-CO" err="1"/>
              <a:t>chil</a:t>
            </a:r>
            <a:r>
              <a:rPr lang="es-CL" altLang="es-CO"/>
              <a:t>.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415" name="Rectangle 17414">
            <a:extLst>
              <a:ext uri="{FF2B5EF4-FFF2-40B4-BE49-F238E27FC236}">
                <a16:creationId xmlns:a16="http://schemas.microsoft.com/office/drawing/2014/main" id="{1CD81A2A-6ED4-4EF4-A14C-912D31E148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7409" name="1 Título">
            <a:extLst>
              <a:ext uri="{FF2B5EF4-FFF2-40B4-BE49-F238E27FC236}">
                <a16:creationId xmlns:a16="http://schemas.microsoft.com/office/drawing/2014/main" id="{8982E18E-1738-D043-872D-D6DF9894B241}"/>
              </a:ext>
            </a:extLst>
          </p:cNvPr>
          <p:cNvSpPr>
            <a:spLocks noGrp="1" noChangeArrowheads="1"/>
          </p:cNvSpPr>
          <p:nvPr>
            <p:ph type="title"/>
          </p:nvPr>
        </p:nvSpPr>
        <p:spPr>
          <a:xfrm>
            <a:off x="838200" y="365125"/>
            <a:ext cx="5393361" cy="1325563"/>
          </a:xfrm>
        </p:spPr>
        <p:txBody>
          <a:bodyPr>
            <a:normAutofit/>
          </a:bodyPr>
          <a:lstStyle/>
          <a:p>
            <a:r>
              <a:rPr lang="es-CL" altLang="es-CO"/>
              <a:t>VI. RECURSO DE APELACIÓN: </a:t>
            </a:r>
          </a:p>
        </p:txBody>
      </p:sp>
      <p:sp>
        <p:nvSpPr>
          <p:cNvPr id="17417" name="Freeform: Shape 17416">
            <a:extLst>
              <a:ext uri="{FF2B5EF4-FFF2-40B4-BE49-F238E27FC236}">
                <a16:creationId xmlns:a16="http://schemas.microsoft.com/office/drawing/2014/main" id="{1661932C-CA15-4E17-B115-FAE7CBEE47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198657" y="1"/>
            <a:ext cx="1155142" cy="625027"/>
          </a:xfrm>
          <a:custGeom>
            <a:avLst/>
            <a:gdLst>
              <a:gd name="connsiteX0" fmla="*/ 4784 w 1155142"/>
              <a:gd name="connsiteY0" fmla="*/ 0 h 625027"/>
              <a:gd name="connsiteX1" fmla="*/ 1150358 w 1155142"/>
              <a:gd name="connsiteY1" fmla="*/ 0 h 625027"/>
              <a:gd name="connsiteX2" fmla="*/ 1155142 w 1155142"/>
              <a:gd name="connsiteY2" fmla="*/ 47456 h 625027"/>
              <a:gd name="connsiteX3" fmla="*/ 577571 w 1155142"/>
              <a:gd name="connsiteY3" fmla="*/ 625027 h 625027"/>
              <a:gd name="connsiteX4" fmla="*/ 0 w 1155142"/>
              <a:gd name="connsiteY4" fmla="*/ 47456 h 6250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625027">
                <a:moveTo>
                  <a:pt x="4784" y="0"/>
                </a:moveTo>
                <a:lnTo>
                  <a:pt x="1150358" y="0"/>
                </a:lnTo>
                <a:lnTo>
                  <a:pt x="1155142" y="47456"/>
                </a:lnTo>
                <a:cubicBezTo>
                  <a:pt x="1155142" y="366440"/>
                  <a:pt x="896555" y="625027"/>
                  <a:pt x="577571" y="625027"/>
                </a:cubicBezTo>
                <a:cubicBezTo>
                  <a:pt x="258587" y="625027"/>
                  <a:pt x="0" y="366440"/>
                  <a:pt x="0" y="47456"/>
                </a:cubicBezTo>
                <a:close/>
              </a:path>
            </a:pathLst>
          </a:custGeom>
          <a:solidFill>
            <a:schemeClr val="accent5">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410" name="2 Marcador de contenido">
            <a:extLst>
              <a:ext uri="{FF2B5EF4-FFF2-40B4-BE49-F238E27FC236}">
                <a16:creationId xmlns:a16="http://schemas.microsoft.com/office/drawing/2014/main" id="{E074F041-4373-414C-899A-1083E06C14CD}"/>
              </a:ext>
            </a:extLst>
          </p:cNvPr>
          <p:cNvSpPr>
            <a:spLocks noGrp="1" noChangeArrowheads="1"/>
          </p:cNvSpPr>
          <p:nvPr>
            <p:ph idx="1"/>
          </p:nvPr>
        </p:nvSpPr>
        <p:spPr>
          <a:xfrm>
            <a:off x="838200" y="1825625"/>
            <a:ext cx="5393361" cy="4351338"/>
          </a:xfrm>
        </p:spPr>
        <p:txBody>
          <a:bodyPr>
            <a:normAutofit/>
          </a:bodyPr>
          <a:lstStyle/>
          <a:p>
            <a:pPr marL="0" indent="0">
              <a:buNone/>
            </a:pPr>
            <a:r>
              <a:rPr lang="es-CL" altLang="es-CO"/>
              <a:t>Debe decretarse la indemnización de perjuicios por incumplimiento, acción reconocida por la Convención de Naciones Unidas sobre compraventa internacional de mercaderías, que es la ley aplicable al caso objeto de la controversia.</a:t>
            </a:r>
          </a:p>
        </p:txBody>
      </p:sp>
      <p:sp>
        <p:nvSpPr>
          <p:cNvPr id="17419" name="Oval 17418">
            <a:extLst>
              <a:ext uri="{FF2B5EF4-FFF2-40B4-BE49-F238E27FC236}">
                <a16:creationId xmlns:a16="http://schemas.microsoft.com/office/drawing/2014/main" id="{8590ADD5-9383-4D3D-9047-3DA2593CCB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8185" y="3423959"/>
            <a:ext cx="540822" cy="540822"/>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0" name="Graphic 69" descr="Martillo de juez">
            <a:extLst>
              <a:ext uri="{FF2B5EF4-FFF2-40B4-BE49-F238E27FC236}">
                <a16:creationId xmlns:a16="http://schemas.microsoft.com/office/drawing/2014/main" id="{C4C78169-D2A1-49B6-AADD-2D16196F6D7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887184" y="1216485"/>
            <a:ext cx="3781051" cy="3781051"/>
          </a:xfrm>
          <a:custGeom>
            <a:avLst/>
            <a:gdLst/>
            <a:ahLst/>
            <a:cxnLst/>
            <a:rect l="l" t="t" r="r" b="b"/>
            <a:pathLst>
              <a:path w="4114800" h="5712488">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p:spPr>
      </p:pic>
      <p:sp>
        <p:nvSpPr>
          <p:cNvPr id="17421" name="Freeform: Shape 17420">
            <a:extLst>
              <a:ext uri="{FF2B5EF4-FFF2-40B4-BE49-F238E27FC236}">
                <a16:creationId xmlns:a16="http://schemas.microsoft.com/office/drawing/2014/main" id="{DABE3E45-88CF-45D8-8D40-C773324D9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49602" y="1"/>
            <a:ext cx="2066948" cy="1621879"/>
          </a:xfrm>
          <a:custGeom>
            <a:avLst/>
            <a:gdLst>
              <a:gd name="connsiteX0" fmla="*/ 0 w 2066948"/>
              <a:gd name="connsiteY0" fmla="*/ 0 h 1621879"/>
              <a:gd name="connsiteX1" fmla="*/ 123825 w 2066948"/>
              <a:gd name="connsiteY1" fmla="*/ 0 h 1621879"/>
              <a:gd name="connsiteX2" fmla="*/ 123825 w 2066948"/>
              <a:gd name="connsiteY2" fmla="*/ 1452620 h 1621879"/>
              <a:gd name="connsiteX3" fmla="*/ 1881378 w 2066948"/>
              <a:gd name="connsiteY3" fmla="*/ 436017 h 1621879"/>
              <a:gd name="connsiteX4" fmla="*/ 1127572 w 2066948"/>
              <a:gd name="connsiteY4" fmla="*/ 0 h 1621879"/>
              <a:gd name="connsiteX5" fmla="*/ 1374887 w 2066948"/>
              <a:gd name="connsiteY5" fmla="*/ 0 h 1621879"/>
              <a:gd name="connsiteX6" fmla="*/ 2035969 w 2066948"/>
              <a:gd name="connsiteY6" fmla="*/ 382391 h 1621879"/>
              <a:gd name="connsiteX7" fmla="*/ 2058648 w 2066948"/>
              <a:gd name="connsiteY7" fmla="*/ 466963 h 1621879"/>
              <a:gd name="connsiteX8" fmla="*/ 2035969 w 2066948"/>
              <a:gd name="connsiteY8" fmla="*/ 489642 h 1621879"/>
              <a:gd name="connsiteX9" fmla="*/ 92869 w 2066948"/>
              <a:gd name="connsiteY9" fmla="*/ 1613592 h 1621879"/>
              <a:gd name="connsiteX10" fmla="*/ 61913 w 2066948"/>
              <a:gd name="connsiteY10" fmla="*/ 1621879 h 1621879"/>
              <a:gd name="connsiteX11" fmla="*/ 0 w 2066948"/>
              <a:gd name="connsiteY11" fmla="*/ 1559967 h 1621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66948" h="1621879">
                <a:moveTo>
                  <a:pt x="0" y="0"/>
                </a:moveTo>
                <a:lnTo>
                  <a:pt x="123825" y="0"/>
                </a:lnTo>
                <a:lnTo>
                  <a:pt x="123825" y="1452620"/>
                </a:lnTo>
                <a:lnTo>
                  <a:pt x="1881378" y="436017"/>
                </a:lnTo>
                <a:lnTo>
                  <a:pt x="1127572" y="0"/>
                </a:lnTo>
                <a:lnTo>
                  <a:pt x="1374887" y="0"/>
                </a:lnTo>
                <a:lnTo>
                  <a:pt x="2035969" y="382391"/>
                </a:lnTo>
                <a:cubicBezTo>
                  <a:pt x="2065582" y="399479"/>
                  <a:pt x="2075745" y="437340"/>
                  <a:pt x="2058648" y="466963"/>
                </a:cubicBezTo>
                <a:cubicBezTo>
                  <a:pt x="2053219" y="476384"/>
                  <a:pt x="2045389" y="484204"/>
                  <a:pt x="2035969" y="489642"/>
                </a:cubicBezTo>
                <a:lnTo>
                  <a:pt x="92869" y="1613592"/>
                </a:lnTo>
                <a:cubicBezTo>
                  <a:pt x="83458" y="1619031"/>
                  <a:pt x="72780" y="1621889"/>
                  <a:pt x="61913" y="1621879"/>
                </a:cubicBezTo>
                <a:cubicBezTo>
                  <a:pt x="27719" y="1621879"/>
                  <a:pt x="0" y="1594161"/>
                  <a:pt x="0" y="1559967"/>
                </a:cubicBezTo>
                <a:close/>
              </a:path>
            </a:pathLst>
          </a:custGeom>
          <a:solidFill>
            <a:schemeClr val="accent6"/>
          </a:solidFill>
          <a:ln w="9525" cap="flat">
            <a:noFill/>
            <a:prstDash val="solid"/>
            <a:miter/>
          </a:ln>
        </p:spPr>
        <p:txBody>
          <a:bodyPr rtlCol="0" anchor="ctr"/>
          <a:lstStyle/>
          <a:p>
            <a:endParaRPr lang="en-US"/>
          </a:p>
        </p:txBody>
      </p:sp>
      <p:cxnSp>
        <p:nvCxnSpPr>
          <p:cNvPr id="17423" name="Straight Connector 17422">
            <a:extLst>
              <a:ext uri="{FF2B5EF4-FFF2-40B4-BE49-F238E27FC236}">
                <a16:creationId xmlns:a16="http://schemas.microsoft.com/office/drawing/2014/main" id="{49CD1692-827B-4C8D-B4A1-134FD04CF4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138745" y="1027906"/>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17425" name="Freeform: Shape 17424">
            <a:extLst>
              <a:ext uri="{FF2B5EF4-FFF2-40B4-BE49-F238E27FC236}">
                <a16:creationId xmlns:a16="http://schemas.microsoft.com/office/drawing/2014/main" id="{B91ECDA9-56DC-4270-8F33-01C5637B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463438">
            <a:off x="7456580" y="5166682"/>
            <a:ext cx="1835725" cy="2024785"/>
          </a:xfrm>
          <a:custGeom>
            <a:avLst/>
            <a:gdLst>
              <a:gd name="connsiteX0" fmla="*/ 1801138 w 1835725"/>
              <a:gd name="connsiteY0" fmla="*/ 1622662 h 2024785"/>
              <a:gd name="connsiteX1" fmla="*/ 1835717 w 1835725"/>
              <a:gd name="connsiteY1" fmla="*/ 1680254 h 2024785"/>
              <a:gd name="connsiteX2" fmla="*/ 1812568 w 1835725"/>
              <a:gd name="connsiteY2" fmla="*/ 1877193 h 2024785"/>
              <a:gd name="connsiteX3" fmla="*/ 1776210 w 1835725"/>
              <a:gd name="connsiteY3" fmla="*/ 2024785 h 2024785"/>
              <a:gd name="connsiteX4" fmla="*/ 1655772 w 1835725"/>
              <a:gd name="connsiteY4" fmla="*/ 1983449 h 2024785"/>
              <a:gd name="connsiteX5" fmla="*/ 1687591 w 1835725"/>
              <a:gd name="connsiteY5" fmla="*/ 1854495 h 2024785"/>
              <a:gd name="connsiteX6" fmla="*/ 1708939 w 1835725"/>
              <a:gd name="connsiteY6" fmla="*/ 1673301 h 2024785"/>
              <a:gd name="connsiteX7" fmla="*/ 1778129 w 1835725"/>
              <a:gd name="connsiteY7" fmla="*/ 1615979 h 2024785"/>
              <a:gd name="connsiteX8" fmla="*/ 1801138 w 1835725"/>
              <a:gd name="connsiteY8" fmla="*/ 1622662 h 2024785"/>
              <a:gd name="connsiteX9" fmla="*/ 1585229 w 1835725"/>
              <a:gd name="connsiteY9" fmla="*/ 764759 h 2024785"/>
              <a:gd name="connsiteX10" fmla="*/ 1623024 w 1835725"/>
              <a:gd name="connsiteY10" fmla="*/ 792810 h 2024785"/>
              <a:gd name="connsiteX11" fmla="*/ 1777614 w 1835725"/>
              <a:gd name="connsiteY11" fmla="*/ 1157141 h 2024785"/>
              <a:gd name="connsiteX12" fmla="*/ 1733799 w 1835725"/>
              <a:gd name="connsiteY12" fmla="*/ 1235532 h 2024785"/>
              <a:gd name="connsiteX13" fmla="*/ 1716464 w 1835725"/>
              <a:gd name="connsiteY13" fmla="*/ 1237722 h 2024785"/>
              <a:gd name="connsiteX14" fmla="*/ 1716464 w 1835725"/>
              <a:gd name="connsiteY14" fmla="*/ 1237913 h 2024785"/>
              <a:gd name="connsiteX15" fmla="*/ 1655409 w 1835725"/>
              <a:gd name="connsiteY15" fmla="*/ 1191717 h 2024785"/>
              <a:gd name="connsiteX16" fmla="*/ 1513200 w 1835725"/>
              <a:gd name="connsiteY16" fmla="*/ 856627 h 2024785"/>
              <a:gd name="connsiteX17" fmla="*/ 1538499 w 1835725"/>
              <a:gd name="connsiteY17" fmla="*/ 770415 h 2024785"/>
              <a:gd name="connsiteX18" fmla="*/ 1585229 w 1835725"/>
              <a:gd name="connsiteY18" fmla="*/ 764759 h 2024785"/>
              <a:gd name="connsiteX19" fmla="*/ 477919 w 1835725"/>
              <a:gd name="connsiteY19" fmla="*/ 21437 h 2024785"/>
              <a:gd name="connsiteX20" fmla="*/ 509236 w 1835725"/>
              <a:gd name="connsiteY20" fmla="*/ 84182 h 2024785"/>
              <a:gd name="connsiteX21" fmla="*/ 445829 w 1835725"/>
              <a:gd name="connsiteY21" fmla="*/ 139871 h 2024785"/>
              <a:gd name="connsiteX22" fmla="*/ 437447 w 1835725"/>
              <a:gd name="connsiteY22" fmla="*/ 139395 h 2024785"/>
              <a:gd name="connsiteX23" fmla="*/ 73211 w 1835725"/>
              <a:gd name="connsiteY23" fmla="*/ 137204 h 2024785"/>
              <a:gd name="connsiteX24" fmla="*/ 749 w 1835725"/>
              <a:gd name="connsiteY24" fmla="*/ 84082 h 2024785"/>
              <a:gd name="connsiteX25" fmla="*/ 53871 w 1835725"/>
              <a:gd name="connsiteY25" fmla="*/ 11621 h 2024785"/>
              <a:gd name="connsiteX26" fmla="*/ 58352 w 1835725"/>
              <a:gd name="connsiteY26" fmla="*/ 11093 h 2024785"/>
              <a:gd name="connsiteX27" fmla="*/ 454020 w 1835725"/>
              <a:gd name="connsiteY27" fmla="*/ 13474 h 2024785"/>
              <a:gd name="connsiteX28" fmla="*/ 477919 w 1835725"/>
              <a:gd name="connsiteY28" fmla="*/ 21437 h 2024785"/>
              <a:gd name="connsiteX29" fmla="*/ 957797 w 1835725"/>
              <a:gd name="connsiteY29" fmla="*/ 167970 h 2024785"/>
              <a:gd name="connsiteX30" fmla="*/ 1286982 w 1835725"/>
              <a:gd name="connsiteY30" fmla="*/ 387616 h 2024785"/>
              <a:gd name="connsiteX31" fmla="*/ 1293725 w 1835725"/>
              <a:gd name="connsiteY31" fmla="*/ 477075 h 2024785"/>
              <a:gd name="connsiteX32" fmla="*/ 1245453 w 1835725"/>
              <a:gd name="connsiteY32" fmla="*/ 499154 h 2024785"/>
              <a:gd name="connsiteX33" fmla="*/ 1245167 w 1835725"/>
              <a:gd name="connsiteY33" fmla="*/ 499154 h 2024785"/>
              <a:gd name="connsiteX34" fmla="*/ 1203638 w 1835725"/>
              <a:gd name="connsiteY34" fmla="*/ 484104 h 2024785"/>
              <a:gd name="connsiteX35" fmla="*/ 900647 w 1835725"/>
              <a:gd name="connsiteY35" fmla="*/ 281508 h 2024785"/>
              <a:gd name="connsiteX36" fmla="*/ 872454 w 1835725"/>
              <a:gd name="connsiteY36" fmla="*/ 196164 h 2024785"/>
              <a:gd name="connsiteX37" fmla="*/ 957797 w 1835725"/>
              <a:gd name="connsiteY37" fmla="*/ 167970 h 202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835725" h="2024785">
                <a:moveTo>
                  <a:pt x="1801138" y="1622662"/>
                </a:moveTo>
                <a:cubicBezTo>
                  <a:pt x="1822105" y="1633400"/>
                  <a:pt x="1836117" y="1655372"/>
                  <a:pt x="1835717" y="1680254"/>
                </a:cubicBezTo>
                <a:cubicBezTo>
                  <a:pt x="1832093" y="1746382"/>
                  <a:pt x="1824354" y="1812154"/>
                  <a:pt x="1812568" y="1877193"/>
                </a:cubicBezTo>
                <a:lnTo>
                  <a:pt x="1776210" y="2024785"/>
                </a:lnTo>
                <a:lnTo>
                  <a:pt x="1655772" y="1983449"/>
                </a:lnTo>
                <a:lnTo>
                  <a:pt x="1687591" y="1854495"/>
                </a:lnTo>
                <a:cubicBezTo>
                  <a:pt x="1698455" y="1794657"/>
                  <a:pt x="1705590" y="1734142"/>
                  <a:pt x="1708939" y="1673301"/>
                </a:cubicBezTo>
                <a:cubicBezTo>
                  <a:pt x="1712216" y="1638363"/>
                  <a:pt x="1743190" y="1612703"/>
                  <a:pt x="1778129" y="1615979"/>
                </a:cubicBezTo>
                <a:cubicBezTo>
                  <a:pt x="1786387" y="1616753"/>
                  <a:pt x="1794149" y="1619084"/>
                  <a:pt x="1801138" y="1622662"/>
                </a:cubicBezTo>
                <a:close/>
                <a:moveTo>
                  <a:pt x="1585229" y="764759"/>
                </a:moveTo>
                <a:cubicBezTo>
                  <a:pt x="1600438" y="768789"/>
                  <a:pt x="1614156" y="778436"/>
                  <a:pt x="1623024" y="792810"/>
                </a:cubicBezTo>
                <a:cubicBezTo>
                  <a:pt x="1689575" y="907319"/>
                  <a:pt x="1741505" y="1029715"/>
                  <a:pt x="1777614" y="1157141"/>
                </a:cubicBezTo>
                <a:cubicBezTo>
                  <a:pt x="1787149" y="1190888"/>
                  <a:pt x="1767537" y="1225969"/>
                  <a:pt x="1733799" y="1235532"/>
                </a:cubicBezTo>
                <a:cubicBezTo>
                  <a:pt x="1728151" y="1237046"/>
                  <a:pt x="1722312" y="1237780"/>
                  <a:pt x="1716464" y="1237722"/>
                </a:cubicBezTo>
                <a:lnTo>
                  <a:pt x="1716464" y="1237913"/>
                </a:lnTo>
                <a:cubicBezTo>
                  <a:pt x="1688070" y="1237913"/>
                  <a:pt x="1663124" y="1219044"/>
                  <a:pt x="1655409" y="1191717"/>
                </a:cubicBezTo>
                <a:cubicBezTo>
                  <a:pt x="1622214" y="1074512"/>
                  <a:pt x="1574437" y="961936"/>
                  <a:pt x="1513200" y="856627"/>
                </a:cubicBezTo>
                <a:cubicBezTo>
                  <a:pt x="1496379" y="825834"/>
                  <a:pt x="1507704" y="787236"/>
                  <a:pt x="1538499" y="770415"/>
                </a:cubicBezTo>
                <a:cubicBezTo>
                  <a:pt x="1553325" y="762319"/>
                  <a:pt x="1570022" y="760730"/>
                  <a:pt x="1585229" y="764759"/>
                </a:cubicBezTo>
                <a:close/>
                <a:moveTo>
                  <a:pt x="477919" y="21437"/>
                </a:moveTo>
                <a:cubicBezTo>
                  <a:pt x="499341" y="33775"/>
                  <a:pt x="512445" y="58102"/>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89834" y="-4456"/>
                  <a:pt x="322735" y="-3656"/>
                  <a:pt x="454020" y="13474"/>
                </a:cubicBezTo>
                <a:cubicBezTo>
                  <a:pt x="462713" y="14543"/>
                  <a:pt x="470778" y="17324"/>
                  <a:pt x="477919" y="21437"/>
                </a:cubicBezTo>
                <a:close/>
                <a:moveTo>
                  <a:pt x="957797" y="167970"/>
                </a:move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8235" y="164811"/>
                  <a:pt x="926445" y="152188"/>
                  <a:pt x="957797" y="167970"/>
                </a:cubicBezTo>
                <a:close/>
              </a:path>
            </a:pathLst>
          </a:custGeom>
          <a:solidFill>
            <a:schemeClr val="accent4"/>
          </a:solidFill>
          <a:ln w="9525" cap="flat">
            <a:noFill/>
            <a:prstDash val="solid"/>
            <a:miter/>
          </a:ln>
        </p:spPr>
        <p:txBody>
          <a:bodyPr rtlCol="0" anchor="ctr"/>
          <a:lstStyle/>
          <a:p>
            <a:endParaRPr lang="en-US"/>
          </a:p>
        </p:txBody>
      </p:sp>
      <p:sp>
        <p:nvSpPr>
          <p:cNvPr id="17427" name="Freeform: Shape 17426">
            <a:extLst>
              <a:ext uri="{FF2B5EF4-FFF2-40B4-BE49-F238E27FC236}">
                <a16:creationId xmlns:a16="http://schemas.microsoft.com/office/drawing/2014/main" id="{75F47824-961D-465D-84F9-EAE11BC617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9527" y="6033795"/>
            <a:ext cx="1991064" cy="824205"/>
          </a:xfrm>
          <a:custGeom>
            <a:avLst/>
            <a:gdLst>
              <a:gd name="connsiteX0" fmla="*/ 995532 w 1991064"/>
              <a:gd name="connsiteY0" fmla="*/ 0 h 824205"/>
              <a:gd name="connsiteX1" fmla="*/ 1984823 w 1991064"/>
              <a:gd name="connsiteY1" fmla="*/ 784423 h 824205"/>
              <a:gd name="connsiteX2" fmla="*/ 1991064 w 1991064"/>
              <a:gd name="connsiteY2" fmla="*/ 824205 h 824205"/>
              <a:gd name="connsiteX3" fmla="*/ 0 w 1991064"/>
              <a:gd name="connsiteY3" fmla="*/ 824205 h 824205"/>
              <a:gd name="connsiteX4" fmla="*/ 6241 w 1991064"/>
              <a:gd name="connsiteY4" fmla="*/ 784423 h 824205"/>
              <a:gd name="connsiteX5" fmla="*/ 995532 w 1991064"/>
              <a:gd name="connsiteY5" fmla="*/ 0 h 824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1064" h="824205">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429" name="Freeform: Shape 17428">
            <a:extLst>
              <a:ext uri="{FF2B5EF4-FFF2-40B4-BE49-F238E27FC236}">
                <a16:creationId xmlns:a16="http://schemas.microsoft.com/office/drawing/2014/main" id="{FEC9DA3E-C1D7-472D-B7C0-F71AE41FB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51696" y="5519196"/>
            <a:ext cx="1340305" cy="1338805"/>
          </a:xfrm>
          <a:custGeom>
            <a:avLst/>
            <a:gdLst>
              <a:gd name="connsiteX0" fmla="*/ 61913 w 1340305"/>
              <a:gd name="connsiteY0" fmla="*/ 0 h 1338805"/>
              <a:gd name="connsiteX1" fmla="*/ 1340305 w 1340305"/>
              <a:gd name="connsiteY1" fmla="*/ 0 h 1338805"/>
              <a:gd name="connsiteX2" fmla="*/ 1340305 w 1340305"/>
              <a:gd name="connsiteY2" fmla="*/ 123825 h 1338805"/>
              <a:gd name="connsiteX3" fmla="*/ 123825 w 1340305"/>
              <a:gd name="connsiteY3" fmla="*/ 123825 h 1338805"/>
              <a:gd name="connsiteX4" fmla="*/ 123825 w 1340305"/>
              <a:gd name="connsiteY4" fmla="*/ 1338805 h 1338805"/>
              <a:gd name="connsiteX5" fmla="*/ 0 w 1340305"/>
              <a:gd name="connsiteY5" fmla="*/ 1338805 h 1338805"/>
              <a:gd name="connsiteX6" fmla="*/ 0 w 1340305"/>
              <a:gd name="connsiteY6" fmla="*/ 61913 h 1338805"/>
              <a:gd name="connsiteX7" fmla="*/ 61913 w 1340305"/>
              <a:gd name="connsiteY7" fmla="*/ 0 h 1338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0305" h="1338805">
                <a:moveTo>
                  <a:pt x="61913" y="0"/>
                </a:moveTo>
                <a:lnTo>
                  <a:pt x="1340305" y="0"/>
                </a:lnTo>
                <a:lnTo>
                  <a:pt x="1340305" y="123825"/>
                </a:lnTo>
                <a:lnTo>
                  <a:pt x="123825" y="123825"/>
                </a:lnTo>
                <a:lnTo>
                  <a:pt x="123825" y="1338805"/>
                </a:lnTo>
                <a:lnTo>
                  <a:pt x="0" y="1338805"/>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463" name="Rectangle 19462">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465" name="Freeform: Shape 19464">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457" name="1 Título">
            <a:extLst>
              <a:ext uri="{FF2B5EF4-FFF2-40B4-BE49-F238E27FC236}">
                <a16:creationId xmlns:a16="http://schemas.microsoft.com/office/drawing/2014/main" id="{5B3F6D1A-268C-124D-BD8C-EE1FC6CAF74F}"/>
              </a:ext>
            </a:extLst>
          </p:cNvPr>
          <p:cNvSpPr>
            <a:spLocks noGrp="1" noChangeArrowheads="1"/>
          </p:cNvSpPr>
          <p:nvPr>
            <p:ph type="title"/>
          </p:nvPr>
        </p:nvSpPr>
        <p:spPr>
          <a:xfrm>
            <a:off x="686834" y="1153572"/>
            <a:ext cx="3200400" cy="4461163"/>
          </a:xfrm>
        </p:spPr>
        <p:txBody>
          <a:bodyPr>
            <a:normAutofit/>
          </a:bodyPr>
          <a:lstStyle/>
          <a:p>
            <a:r>
              <a:rPr lang="es-CL" altLang="es-CO" sz="3700">
                <a:solidFill>
                  <a:srgbClr val="FFFFFF"/>
                </a:solidFill>
              </a:rPr>
              <a:t>VII. DECISIÓN DE LA CORTE DE APELACIONES DE PUNTA ARENAS: 9 DE ENERO DE 2007. </a:t>
            </a:r>
          </a:p>
        </p:txBody>
      </p:sp>
      <p:sp>
        <p:nvSpPr>
          <p:cNvPr id="19467" name="Arc 19466">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9458" name="2 Marcador de contenido">
            <a:extLst>
              <a:ext uri="{FF2B5EF4-FFF2-40B4-BE49-F238E27FC236}">
                <a16:creationId xmlns:a16="http://schemas.microsoft.com/office/drawing/2014/main" id="{28942D08-A8C0-D449-A44D-BC3C3E9F3B87}"/>
              </a:ext>
            </a:extLst>
          </p:cNvPr>
          <p:cNvSpPr>
            <a:spLocks noGrp="1" noChangeArrowheads="1"/>
          </p:cNvSpPr>
          <p:nvPr>
            <p:ph idx="1"/>
          </p:nvPr>
        </p:nvSpPr>
        <p:spPr>
          <a:xfrm>
            <a:off x="4447308" y="591344"/>
            <a:ext cx="6906491" cy="5585619"/>
          </a:xfrm>
        </p:spPr>
        <p:txBody>
          <a:bodyPr anchor="ctr">
            <a:normAutofit/>
          </a:bodyPr>
          <a:lstStyle/>
          <a:p>
            <a:r>
              <a:rPr lang="es-CL" altLang="es-CO"/>
              <a:t>Confirmó el fallo de primera instancia por el mismo argumento. </a:t>
            </a:r>
          </a:p>
          <a:p>
            <a:r>
              <a:rPr lang="es-CL" altLang="es-CO"/>
              <a:t>Consideró que la CISG no era aplicable, pues al no haberse invocado en la demanda significa que hay una </a:t>
            </a:r>
            <a:r>
              <a:rPr lang="es-CL" altLang="es-CO" b="1" i="1" u="sng"/>
              <a:t>exclusión tácita</a:t>
            </a:r>
            <a:r>
              <a:rPr lang="es-CL" altLang="es-CO"/>
              <a:t> de la misma. </a:t>
            </a:r>
          </a:p>
          <a:p>
            <a:r>
              <a:rPr lang="es-CL" altLang="es-CO" i="1"/>
              <a:t>El fallo se confirmó en casación: C.S.J., 22 de septiembre de 2008.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511" name="Rectangle 21510">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13" name="Oval 21512">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05" name="1 Título">
            <a:extLst>
              <a:ext uri="{FF2B5EF4-FFF2-40B4-BE49-F238E27FC236}">
                <a16:creationId xmlns:a16="http://schemas.microsoft.com/office/drawing/2014/main" id="{49A4A042-30F1-4041-A9D8-88DD8A7E5F8A}"/>
              </a:ext>
            </a:extLst>
          </p:cNvPr>
          <p:cNvSpPr>
            <a:spLocks noGrp="1" noChangeArrowheads="1"/>
          </p:cNvSpPr>
          <p:nvPr>
            <p:ph type="title"/>
          </p:nvPr>
        </p:nvSpPr>
        <p:spPr>
          <a:xfrm>
            <a:off x="1171074" y="1396686"/>
            <a:ext cx="3240506" cy="4064628"/>
          </a:xfrm>
        </p:spPr>
        <p:txBody>
          <a:bodyPr>
            <a:normAutofit/>
          </a:bodyPr>
          <a:lstStyle/>
          <a:p>
            <a:r>
              <a:rPr lang="es-CL" altLang="es-CO">
                <a:solidFill>
                  <a:srgbClr val="FFFFFF"/>
                </a:solidFill>
              </a:rPr>
              <a:t>¿Era la Convención la ley aplicable al caso?</a:t>
            </a:r>
          </a:p>
        </p:txBody>
      </p:sp>
      <p:sp>
        <p:nvSpPr>
          <p:cNvPr id="21515" name="Arc 21514">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1517" name="Oval 21516">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1506" name="2 Marcador de contenido">
            <a:extLst>
              <a:ext uri="{FF2B5EF4-FFF2-40B4-BE49-F238E27FC236}">
                <a16:creationId xmlns:a16="http://schemas.microsoft.com/office/drawing/2014/main" id="{6EB2309A-1A84-8047-8FBA-5F11EF8C7E7F}"/>
              </a:ext>
            </a:extLst>
          </p:cNvPr>
          <p:cNvSpPr>
            <a:spLocks noGrp="1" noChangeArrowheads="1"/>
          </p:cNvSpPr>
          <p:nvPr>
            <p:ph idx="1"/>
          </p:nvPr>
        </p:nvSpPr>
        <p:spPr>
          <a:xfrm>
            <a:off x="5370153" y="1526033"/>
            <a:ext cx="5536397" cy="3935281"/>
          </a:xfrm>
        </p:spPr>
        <p:txBody>
          <a:bodyPr>
            <a:normAutofit/>
          </a:bodyPr>
          <a:lstStyle/>
          <a:p>
            <a:endParaRPr lang="es-CL" altLang="es-CO" b="1"/>
          </a:p>
          <a:p>
            <a:r>
              <a:rPr lang="es-CL" altLang="es-CO" b="1"/>
              <a:t>Referencia a los factores de aplicabilidad de la CISG. </a:t>
            </a:r>
          </a:p>
          <a:p>
            <a:r>
              <a:rPr lang="es-CL" altLang="es-CO"/>
              <a:t>1. </a:t>
            </a:r>
            <a:r>
              <a:rPr lang="es-CL" altLang="es-CO" b="1"/>
              <a:t>Factor geográfico</a:t>
            </a:r>
            <a:r>
              <a:rPr lang="es-CL" altLang="es-CO"/>
              <a:t>: Art. 1. </a:t>
            </a:r>
          </a:p>
          <a:p>
            <a:pPr>
              <a:buFont typeface="Wingdings 3" pitchFamily="2" charset="2"/>
              <a:buNone/>
            </a:pPr>
            <a:endParaRPr lang="es-CL" altLang="es-CO"/>
          </a:p>
          <a:p>
            <a:r>
              <a:rPr lang="es-CL" altLang="es-CO"/>
              <a:t>El vendedor y el comprador deben estar establecidos en Estados diferentes parte de la Convención.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559" name="Rectangle 23558">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561" name="Oval 23560">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553" name="1 Título">
            <a:extLst>
              <a:ext uri="{FF2B5EF4-FFF2-40B4-BE49-F238E27FC236}">
                <a16:creationId xmlns:a16="http://schemas.microsoft.com/office/drawing/2014/main" id="{8599E776-6D02-EE46-8FBA-83845D592FCD}"/>
              </a:ext>
            </a:extLst>
          </p:cNvPr>
          <p:cNvSpPr>
            <a:spLocks noGrp="1" noChangeArrowheads="1"/>
          </p:cNvSpPr>
          <p:nvPr>
            <p:ph type="title"/>
          </p:nvPr>
        </p:nvSpPr>
        <p:spPr>
          <a:xfrm>
            <a:off x="1171074" y="1396686"/>
            <a:ext cx="3240506" cy="4064628"/>
          </a:xfrm>
        </p:spPr>
        <p:txBody>
          <a:bodyPr>
            <a:normAutofit/>
          </a:bodyPr>
          <a:lstStyle/>
          <a:p>
            <a:r>
              <a:rPr lang="es-CL" altLang="es-CO">
                <a:solidFill>
                  <a:srgbClr val="FFFFFF"/>
                </a:solidFill>
              </a:rPr>
              <a:t>¿Era la Convención la ley aplicable?</a:t>
            </a:r>
          </a:p>
        </p:txBody>
      </p:sp>
      <p:sp>
        <p:nvSpPr>
          <p:cNvPr id="23563" name="Arc 23562">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3565" name="Oval 23564">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3554" name="2 Marcador de contenido">
            <a:extLst>
              <a:ext uri="{FF2B5EF4-FFF2-40B4-BE49-F238E27FC236}">
                <a16:creationId xmlns:a16="http://schemas.microsoft.com/office/drawing/2014/main" id="{1729446F-BE45-034E-AFB0-3DA7372E5E80}"/>
              </a:ext>
            </a:extLst>
          </p:cNvPr>
          <p:cNvSpPr>
            <a:spLocks noGrp="1" noChangeArrowheads="1"/>
          </p:cNvSpPr>
          <p:nvPr>
            <p:ph idx="1"/>
          </p:nvPr>
        </p:nvSpPr>
        <p:spPr>
          <a:xfrm>
            <a:off x="5370153" y="1526033"/>
            <a:ext cx="5536397" cy="3935281"/>
          </a:xfrm>
        </p:spPr>
        <p:txBody>
          <a:bodyPr>
            <a:normAutofit/>
          </a:bodyPr>
          <a:lstStyle/>
          <a:p>
            <a:r>
              <a:rPr lang="es-CL" altLang="es-CO"/>
              <a:t>Argentina: La CISG se encuentra en vigor desde el día 1 de enero de 1988. Ley. 22. 765.</a:t>
            </a:r>
          </a:p>
          <a:p>
            <a:pPr>
              <a:buFont typeface="Wingdings 3" pitchFamily="2" charset="2"/>
              <a:buNone/>
            </a:pPr>
            <a:endParaRPr lang="es-CL" altLang="es-CO"/>
          </a:p>
          <a:p>
            <a:r>
              <a:rPr lang="es-CL" altLang="es-CO"/>
              <a:t>Chile: La CISG se encuentra en vigor desde el 1 de marzo de 1991. Decreto supremo 544 de 3 de octubre de 1990.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607" name="Rectangle 25606">
            <a:extLst>
              <a:ext uri="{FF2B5EF4-FFF2-40B4-BE49-F238E27FC236}">
                <a16:creationId xmlns:a16="http://schemas.microsoft.com/office/drawing/2014/main" id="{E92FEB64-6EEA-4759-B4A4-BD2C1E660B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09" name="Oval 25608">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7393" y="847600"/>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01" name="1 Título">
            <a:extLst>
              <a:ext uri="{FF2B5EF4-FFF2-40B4-BE49-F238E27FC236}">
                <a16:creationId xmlns:a16="http://schemas.microsoft.com/office/drawing/2014/main" id="{47472025-4C96-564E-9ECD-A76ABCBF2614}"/>
              </a:ext>
            </a:extLst>
          </p:cNvPr>
          <p:cNvSpPr>
            <a:spLocks noGrp="1" noChangeArrowheads="1"/>
          </p:cNvSpPr>
          <p:nvPr>
            <p:ph type="title"/>
          </p:nvPr>
        </p:nvSpPr>
        <p:spPr>
          <a:xfrm>
            <a:off x="1389278" y="1233241"/>
            <a:ext cx="3240506" cy="4064628"/>
          </a:xfrm>
        </p:spPr>
        <p:txBody>
          <a:bodyPr>
            <a:normAutofit/>
          </a:bodyPr>
          <a:lstStyle/>
          <a:p>
            <a:r>
              <a:rPr lang="es-CL" altLang="es-CO">
                <a:solidFill>
                  <a:srgbClr val="FFFFFF"/>
                </a:solidFill>
              </a:rPr>
              <a:t>¿Era la Convención la ley aplicable?</a:t>
            </a:r>
          </a:p>
        </p:txBody>
      </p:sp>
      <p:sp>
        <p:nvSpPr>
          <p:cNvPr id="25611" name="Freeform: Shape 25610">
            <a:extLst>
              <a:ext uri="{FF2B5EF4-FFF2-40B4-BE49-F238E27FC236}">
                <a16:creationId xmlns:a16="http://schemas.microsoft.com/office/drawing/2014/main" id="{14847E93-7DC1-4D4B-8829-B19AA7137C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0"/>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613" name="Freeform: Shape 25612">
            <a:extLst>
              <a:ext uri="{FF2B5EF4-FFF2-40B4-BE49-F238E27FC236}">
                <a16:creationId xmlns:a16="http://schemas.microsoft.com/office/drawing/2014/main" id="{5566D6E1-03A1-4D73-A4E0-35D74D568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961511" y="-1"/>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25615" name="Freeform: Shape 25614">
            <a:extLst>
              <a:ext uri="{FF2B5EF4-FFF2-40B4-BE49-F238E27FC236}">
                <a16:creationId xmlns:a16="http://schemas.microsoft.com/office/drawing/2014/main" id="{9F835A99-04AC-494A-A572-AFE8413CC9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36831"/>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602" name="2 Marcador de contenido">
            <a:extLst>
              <a:ext uri="{FF2B5EF4-FFF2-40B4-BE49-F238E27FC236}">
                <a16:creationId xmlns:a16="http://schemas.microsoft.com/office/drawing/2014/main" id="{4786CDD4-2170-D643-B227-74F46A5E76A7}"/>
              </a:ext>
            </a:extLst>
          </p:cNvPr>
          <p:cNvSpPr>
            <a:spLocks noGrp="1" noChangeArrowheads="1"/>
          </p:cNvSpPr>
          <p:nvPr>
            <p:ph idx="1"/>
          </p:nvPr>
        </p:nvSpPr>
        <p:spPr>
          <a:xfrm>
            <a:off x="6096000" y="820880"/>
            <a:ext cx="5257799" cy="4889350"/>
          </a:xfrm>
        </p:spPr>
        <p:txBody>
          <a:bodyPr anchor="t">
            <a:normAutofit/>
          </a:bodyPr>
          <a:lstStyle/>
          <a:p>
            <a:r>
              <a:rPr lang="es-CL" altLang="es-CO" b="1"/>
              <a:t>2. Factor material:</a:t>
            </a:r>
          </a:p>
          <a:p>
            <a:endParaRPr lang="es-CL" altLang="es-CO"/>
          </a:p>
          <a:p>
            <a:r>
              <a:rPr lang="es-CL" altLang="es-CO"/>
              <a:t>La CISG se aplica a operaciones en que el vendedor se obliga a transmitir el dominio y entregar bienes muebles corporales (mercaderías) a cambio de un precio. (Arts. 30 y 53). </a:t>
            </a:r>
          </a:p>
          <a:p>
            <a:endParaRPr lang="es-CL" altLang="es-CO" b="1"/>
          </a:p>
          <a:p>
            <a:r>
              <a:rPr lang="es-CL" altLang="es-CO" b="1"/>
              <a:t>3. Factor temporal: </a:t>
            </a:r>
            <a:r>
              <a:rPr lang="es-CL" altLang="es-CO"/>
              <a:t>art. 100 CISG. </a:t>
            </a:r>
          </a:p>
        </p:txBody>
      </p:sp>
      <p:sp>
        <p:nvSpPr>
          <p:cNvPr id="25617" name="Freeform: Shape 25616">
            <a:extLst>
              <a:ext uri="{FF2B5EF4-FFF2-40B4-BE49-F238E27FC236}">
                <a16:creationId xmlns:a16="http://schemas.microsoft.com/office/drawing/2014/main" id="{7B786209-1B0B-4CA9-9BDD-F7327066A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5619" name="Freeform: Shape 25618">
            <a:extLst>
              <a:ext uri="{FF2B5EF4-FFF2-40B4-BE49-F238E27FC236}">
                <a16:creationId xmlns:a16="http://schemas.microsoft.com/office/drawing/2014/main" id="{2D2964BB-484D-45AE-AD66-D407D06296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05056"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sp>
        <p:nvSpPr>
          <p:cNvPr id="25621" name="Freeform: Shape 25620">
            <a:extLst>
              <a:ext uri="{FF2B5EF4-FFF2-40B4-BE49-F238E27FC236}">
                <a16:creationId xmlns:a16="http://schemas.microsoft.com/office/drawing/2014/main" id="{6691AC69-A76E-4DAB-B565-468B6B87A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132972" y="6258755"/>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655" name="Rectangle 27654">
            <a:extLst>
              <a:ext uri="{FF2B5EF4-FFF2-40B4-BE49-F238E27FC236}">
                <a16:creationId xmlns:a16="http://schemas.microsoft.com/office/drawing/2014/main" id="{E92FEB64-6EEA-4759-B4A4-BD2C1E660B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657" name="Oval 27656">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7393" y="847600"/>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649" name="1 Título">
            <a:extLst>
              <a:ext uri="{FF2B5EF4-FFF2-40B4-BE49-F238E27FC236}">
                <a16:creationId xmlns:a16="http://schemas.microsoft.com/office/drawing/2014/main" id="{2ADCF0B6-F15B-6646-BB4B-8BCF57A8BC03}"/>
              </a:ext>
            </a:extLst>
          </p:cNvPr>
          <p:cNvSpPr>
            <a:spLocks noGrp="1" noChangeArrowheads="1"/>
          </p:cNvSpPr>
          <p:nvPr>
            <p:ph type="title"/>
          </p:nvPr>
        </p:nvSpPr>
        <p:spPr>
          <a:xfrm>
            <a:off x="1389278" y="1233241"/>
            <a:ext cx="3240506" cy="4064628"/>
          </a:xfrm>
        </p:spPr>
        <p:txBody>
          <a:bodyPr>
            <a:normAutofit/>
          </a:bodyPr>
          <a:lstStyle/>
          <a:p>
            <a:r>
              <a:rPr lang="es-CL" altLang="es-CO">
                <a:solidFill>
                  <a:srgbClr val="FFFFFF"/>
                </a:solidFill>
              </a:rPr>
              <a:t>¿Era la Convención la ley aplicable?</a:t>
            </a:r>
          </a:p>
        </p:txBody>
      </p:sp>
      <p:sp>
        <p:nvSpPr>
          <p:cNvPr id="27659" name="Freeform: Shape 27658">
            <a:extLst>
              <a:ext uri="{FF2B5EF4-FFF2-40B4-BE49-F238E27FC236}">
                <a16:creationId xmlns:a16="http://schemas.microsoft.com/office/drawing/2014/main" id="{14847E93-7DC1-4D4B-8829-B19AA7137C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0"/>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661" name="Freeform: Shape 27660">
            <a:extLst>
              <a:ext uri="{FF2B5EF4-FFF2-40B4-BE49-F238E27FC236}">
                <a16:creationId xmlns:a16="http://schemas.microsoft.com/office/drawing/2014/main" id="{5566D6E1-03A1-4D73-A4E0-35D74D568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961511" y="-1"/>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27663" name="Freeform: Shape 27662">
            <a:extLst>
              <a:ext uri="{FF2B5EF4-FFF2-40B4-BE49-F238E27FC236}">
                <a16:creationId xmlns:a16="http://schemas.microsoft.com/office/drawing/2014/main" id="{9F835A99-04AC-494A-A572-AFE8413CC9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36831"/>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650" name="2 Marcador de contenido">
            <a:extLst>
              <a:ext uri="{FF2B5EF4-FFF2-40B4-BE49-F238E27FC236}">
                <a16:creationId xmlns:a16="http://schemas.microsoft.com/office/drawing/2014/main" id="{E45DB9ED-5F13-3746-A640-FA2AB4DB80E1}"/>
              </a:ext>
            </a:extLst>
          </p:cNvPr>
          <p:cNvSpPr>
            <a:spLocks noGrp="1" noChangeArrowheads="1"/>
          </p:cNvSpPr>
          <p:nvPr>
            <p:ph idx="1"/>
          </p:nvPr>
        </p:nvSpPr>
        <p:spPr>
          <a:xfrm>
            <a:off x="6096000" y="820880"/>
            <a:ext cx="5257799" cy="4889350"/>
          </a:xfrm>
        </p:spPr>
        <p:txBody>
          <a:bodyPr anchor="t">
            <a:normAutofit/>
          </a:bodyPr>
          <a:lstStyle/>
          <a:p>
            <a:endParaRPr lang="es-CL" altLang="es-CO"/>
          </a:p>
          <a:p>
            <a:endParaRPr lang="es-CL" altLang="es-CO"/>
          </a:p>
          <a:p>
            <a:r>
              <a:rPr lang="es-CL" altLang="es-CO"/>
              <a:t>Al verificarse los anteriores factores de la CISG resulta aplicable con exclusión de las leyes nacionales y de las reglas de conflicto que resultarían aplicables si aquella no estuviera presente. Factor: especialidad. </a:t>
            </a:r>
          </a:p>
        </p:txBody>
      </p:sp>
      <p:sp>
        <p:nvSpPr>
          <p:cNvPr id="27665" name="Freeform: Shape 27664">
            <a:extLst>
              <a:ext uri="{FF2B5EF4-FFF2-40B4-BE49-F238E27FC236}">
                <a16:creationId xmlns:a16="http://schemas.microsoft.com/office/drawing/2014/main" id="{7B786209-1B0B-4CA9-9BDD-F7327066A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7667" name="Freeform: Shape 27666">
            <a:extLst>
              <a:ext uri="{FF2B5EF4-FFF2-40B4-BE49-F238E27FC236}">
                <a16:creationId xmlns:a16="http://schemas.microsoft.com/office/drawing/2014/main" id="{2D2964BB-484D-45AE-AD66-D407D06296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05056"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sp>
        <p:nvSpPr>
          <p:cNvPr id="27669" name="Freeform: Shape 27668">
            <a:extLst>
              <a:ext uri="{FF2B5EF4-FFF2-40B4-BE49-F238E27FC236}">
                <a16:creationId xmlns:a16="http://schemas.microsoft.com/office/drawing/2014/main" id="{6691AC69-A76E-4DAB-B565-468B6B87A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132972" y="6258755"/>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703" name="Rectangle 29702">
            <a:extLst>
              <a:ext uri="{FF2B5EF4-FFF2-40B4-BE49-F238E27FC236}">
                <a16:creationId xmlns:a16="http://schemas.microsoft.com/office/drawing/2014/main" id="{E92FEB64-6EEA-4759-B4A4-BD2C1E660B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705" name="Oval 29704">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7393" y="847600"/>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697" name="1 Título">
            <a:extLst>
              <a:ext uri="{FF2B5EF4-FFF2-40B4-BE49-F238E27FC236}">
                <a16:creationId xmlns:a16="http://schemas.microsoft.com/office/drawing/2014/main" id="{E1D1B449-6282-5844-82EB-0206802F8529}"/>
              </a:ext>
            </a:extLst>
          </p:cNvPr>
          <p:cNvSpPr>
            <a:spLocks noGrp="1" noChangeArrowheads="1"/>
          </p:cNvSpPr>
          <p:nvPr>
            <p:ph type="title"/>
          </p:nvPr>
        </p:nvSpPr>
        <p:spPr>
          <a:xfrm>
            <a:off x="1389278" y="1233241"/>
            <a:ext cx="3240506" cy="4064628"/>
          </a:xfrm>
        </p:spPr>
        <p:txBody>
          <a:bodyPr>
            <a:normAutofit/>
          </a:bodyPr>
          <a:lstStyle/>
          <a:p>
            <a:r>
              <a:rPr lang="es-CL" altLang="es-CO">
                <a:solidFill>
                  <a:srgbClr val="FFFFFF"/>
                </a:solidFill>
              </a:rPr>
              <a:t>¿Había exclusión tácita? </a:t>
            </a:r>
          </a:p>
        </p:txBody>
      </p:sp>
      <p:sp>
        <p:nvSpPr>
          <p:cNvPr id="29707" name="Freeform: Shape 29706">
            <a:extLst>
              <a:ext uri="{FF2B5EF4-FFF2-40B4-BE49-F238E27FC236}">
                <a16:creationId xmlns:a16="http://schemas.microsoft.com/office/drawing/2014/main" id="{14847E93-7DC1-4D4B-8829-B19AA7137C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0"/>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9709" name="Freeform: Shape 29708">
            <a:extLst>
              <a:ext uri="{FF2B5EF4-FFF2-40B4-BE49-F238E27FC236}">
                <a16:creationId xmlns:a16="http://schemas.microsoft.com/office/drawing/2014/main" id="{5566D6E1-03A1-4D73-A4E0-35D74D568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961511" y="-1"/>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29711" name="Freeform: Shape 29710">
            <a:extLst>
              <a:ext uri="{FF2B5EF4-FFF2-40B4-BE49-F238E27FC236}">
                <a16:creationId xmlns:a16="http://schemas.microsoft.com/office/drawing/2014/main" id="{9F835A99-04AC-494A-A572-AFE8413CC9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36831"/>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9698" name="2 Marcador de contenido">
            <a:extLst>
              <a:ext uri="{FF2B5EF4-FFF2-40B4-BE49-F238E27FC236}">
                <a16:creationId xmlns:a16="http://schemas.microsoft.com/office/drawing/2014/main" id="{A5B4771E-4F4B-8046-9746-1B4F2E425447}"/>
              </a:ext>
            </a:extLst>
          </p:cNvPr>
          <p:cNvSpPr>
            <a:spLocks noGrp="1" noChangeArrowheads="1"/>
          </p:cNvSpPr>
          <p:nvPr>
            <p:ph idx="1"/>
          </p:nvPr>
        </p:nvSpPr>
        <p:spPr>
          <a:xfrm>
            <a:off x="6096000" y="820880"/>
            <a:ext cx="5257799" cy="4889350"/>
          </a:xfrm>
        </p:spPr>
        <p:txBody>
          <a:bodyPr anchor="t">
            <a:normAutofit/>
          </a:bodyPr>
          <a:lstStyle/>
          <a:p>
            <a:endParaRPr lang="es-CL" altLang="es-CO" sz="2600"/>
          </a:p>
          <a:p>
            <a:r>
              <a:rPr lang="es-CL" altLang="es-CO" sz="2600"/>
              <a:t>En virtud de la autonomía de la voluntad, la CISG se puede excluir de forma expresa o tácita. (art. 6).</a:t>
            </a:r>
          </a:p>
          <a:p>
            <a:r>
              <a:rPr lang="es-CL" altLang="es-CO" sz="2600"/>
              <a:t>Exclusión expresa: las partes excluyen su aplicación mediante una cláusula.</a:t>
            </a:r>
          </a:p>
          <a:p>
            <a:r>
              <a:rPr lang="es-CL" altLang="es-CO" sz="2600"/>
              <a:t>Exclusión tácita: las partes no la excluyen expresamente, pero invocan una determinada ley nacional. Se deduce del consentimiento de las dos partes. </a:t>
            </a:r>
          </a:p>
        </p:txBody>
      </p:sp>
      <p:sp>
        <p:nvSpPr>
          <p:cNvPr id="29713" name="Freeform: Shape 29712">
            <a:extLst>
              <a:ext uri="{FF2B5EF4-FFF2-40B4-BE49-F238E27FC236}">
                <a16:creationId xmlns:a16="http://schemas.microsoft.com/office/drawing/2014/main" id="{7B786209-1B0B-4CA9-9BDD-F7327066A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9715" name="Freeform: Shape 29714">
            <a:extLst>
              <a:ext uri="{FF2B5EF4-FFF2-40B4-BE49-F238E27FC236}">
                <a16:creationId xmlns:a16="http://schemas.microsoft.com/office/drawing/2014/main" id="{2D2964BB-484D-45AE-AD66-D407D06296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05056"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sp>
        <p:nvSpPr>
          <p:cNvPr id="29717" name="Freeform: Shape 29716">
            <a:extLst>
              <a:ext uri="{FF2B5EF4-FFF2-40B4-BE49-F238E27FC236}">
                <a16:creationId xmlns:a16="http://schemas.microsoft.com/office/drawing/2014/main" id="{6691AC69-A76E-4DAB-B565-468B6B87A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132972" y="6258755"/>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0" name="Rectangle 69">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endParaRPr lang="en-US"/>
          </a:p>
        </p:txBody>
      </p:sp>
      <p:sp>
        <p:nvSpPr>
          <p:cNvPr id="76"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endParaRPr lang="en-US"/>
          </a:p>
        </p:txBody>
      </p:sp>
      <p:sp>
        <p:nvSpPr>
          <p:cNvPr id="31745" name="2 Marcador de contenido">
            <a:extLst>
              <a:ext uri="{FF2B5EF4-FFF2-40B4-BE49-F238E27FC236}">
                <a16:creationId xmlns:a16="http://schemas.microsoft.com/office/drawing/2014/main" id="{8E0E5532-B931-B841-AA07-B9852C401E72}"/>
              </a:ext>
            </a:extLst>
          </p:cNvPr>
          <p:cNvSpPr>
            <a:spLocks noGrp="1" noChangeArrowheads="1"/>
          </p:cNvSpPr>
          <p:nvPr>
            <p:ph idx="1"/>
          </p:nvPr>
        </p:nvSpPr>
        <p:spPr>
          <a:xfrm>
            <a:off x="6297233" y="518400"/>
            <a:ext cx="4771607" cy="5837949"/>
          </a:xfrm>
        </p:spPr>
        <p:txBody>
          <a:bodyPr anchor="ctr">
            <a:normAutofit/>
          </a:bodyPr>
          <a:lstStyle/>
          <a:p>
            <a:pPr>
              <a:buFont typeface="Wingdings 3" pitchFamily="2" charset="2"/>
              <a:buNone/>
            </a:pPr>
            <a:endParaRPr lang="es-CL" altLang="es-CO" sz="2000" i="1" dirty="0">
              <a:solidFill>
                <a:schemeClr val="tx1">
                  <a:alpha val="80000"/>
                </a:schemeClr>
              </a:solidFill>
            </a:endParaRPr>
          </a:p>
          <a:p>
            <a:endParaRPr lang="es-CL" altLang="es-CO" sz="2000" i="1" dirty="0">
              <a:solidFill>
                <a:schemeClr val="tx1">
                  <a:alpha val="80000"/>
                </a:schemeClr>
              </a:solidFill>
            </a:endParaRPr>
          </a:p>
          <a:p>
            <a:r>
              <a:rPr lang="es-CL" altLang="es-CO" sz="2000" i="1" dirty="0">
                <a:solidFill>
                  <a:schemeClr val="tx1">
                    <a:alpha val="80000"/>
                  </a:schemeClr>
                </a:solidFill>
              </a:rPr>
              <a:t>EL JUEZ CONOCE EL DERECHO: LAS PARTES SOLAMENTE DEBEN PLANTEAR LOS HECHOS Y ES ESTO LO QUE LES CORRESPONDE PROBAR. </a:t>
            </a:r>
          </a:p>
        </p:txBody>
      </p:sp>
      <p:sp>
        <p:nvSpPr>
          <p:cNvPr id="78"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endParaRPr lang="en-US"/>
          </a:p>
        </p:txBody>
      </p:sp>
      <p:cxnSp>
        <p:nvCxnSpPr>
          <p:cNvPr id="80" name="Straight Connector 79">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
        <p:nvSpPr>
          <p:cNvPr id="2" name="Rectángulo 1">
            <a:extLst>
              <a:ext uri="{FF2B5EF4-FFF2-40B4-BE49-F238E27FC236}">
                <a16:creationId xmlns:a16="http://schemas.microsoft.com/office/drawing/2014/main" id="{8E2F1ABD-E49F-E545-9E54-44EFBB8633F4}"/>
              </a:ext>
            </a:extLst>
          </p:cNvPr>
          <p:cNvSpPr/>
          <p:nvPr/>
        </p:nvSpPr>
        <p:spPr>
          <a:xfrm>
            <a:off x="1529260" y="3252708"/>
            <a:ext cx="3006208" cy="369332"/>
          </a:xfrm>
          <a:prstGeom prst="rect">
            <a:avLst/>
          </a:prstGeom>
        </p:spPr>
        <p:txBody>
          <a:bodyPr wrap="none">
            <a:spAutoFit/>
          </a:bodyPr>
          <a:lstStyle/>
          <a:p>
            <a:r>
              <a:rPr lang="es-CL" altLang="es-CO" i="1" dirty="0">
                <a:solidFill>
                  <a:schemeClr val="tx1">
                    <a:alpha val="80000"/>
                  </a:schemeClr>
                </a:solidFill>
              </a:rPr>
              <a:t>PRINCIPIO IURA NOVIT CURIA: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val 72">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793" name="Title 2">
            <a:extLst>
              <a:ext uri="{FF2B5EF4-FFF2-40B4-BE49-F238E27FC236}">
                <a16:creationId xmlns:a16="http://schemas.microsoft.com/office/drawing/2014/main" id="{914DCD46-B8C8-5742-A58D-899BD5D73792}"/>
              </a:ext>
            </a:extLst>
          </p:cNvPr>
          <p:cNvSpPr>
            <a:spLocks noGrp="1" noChangeArrowheads="1"/>
          </p:cNvSpPr>
          <p:nvPr>
            <p:ph type="title"/>
          </p:nvPr>
        </p:nvSpPr>
        <p:spPr>
          <a:xfrm>
            <a:off x="1245072" y="1289765"/>
            <a:ext cx="3651101" cy="4270963"/>
          </a:xfrm>
        </p:spPr>
        <p:txBody>
          <a:bodyPr anchor="ctr">
            <a:normAutofit/>
          </a:bodyPr>
          <a:lstStyle/>
          <a:p>
            <a:pPr algn="ctr"/>
            <a:r>
              <a:rPr lang="es-CO" altLang="es-CO" sz="3500">
                <a:solidFill>
                  <a:srgbClr val="FFFFFF"/>
                </a:solidFill>
              </a:rPr>
              <a:t>CURIOSAMENTE…</a:t>
            </a:r>
          </a:p>
        </p:txBody>
      </p:sp>
      <p:sp>
        <p:nvSpPr>
          <p:cNvPr id="75"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endParaRPr lang="en-US"/>
          </a:p>
        </p:txBody>
      </p:sp>
      <p:sp>
        <p:nvSpPr>
          <p:cNvPr id="77"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endParaRPr lang="en-US"/>
          </a:p>
        </p:txBody>
      </p:sp>
      <p:sp>
        <p:nvSpPr>
          <p:cNvPr id="27650" name="Content Placeholder 1">
            <a:extLst>
              <a:ext uri="{FF2B5EF4-FFF2-40B4-BE49-F238E27FC236}">
                <a16:creationId xmlns:a16="http://schemas.microsoft.com/office/drawing/2014/main" id="{7FE42FB8-F3BC-424C-94A4-72A7F385A5CA}"/>
              </a:ext>
            </a:extLst>
          </p:cNvPr>
          <p:cNvSpPr>
            <a:spLocks noGrp="1"/>
          </p:cNvSpPr>
          <p:nvPr>
            <p:ph idx="1"/>
          </p:nvPr>
        </p:nvSpPr>
        <p:spPr>
          <a:xfrm>
            <a:off x="6297233" y="518400"/>
            <a:ext cx="4771607" cy="5837949"/>
          </a:xfrm>
        </p:spPr>
        <p:txBody>
          <a:bodyPr rtlCol="0" anchor="ctr">
            <a:normAutofit/>
          </a:bodyPr>
          <a:lstStyle/>
          <a:p>
            <a:pPr>
              <a:buFont typeface="Wingdings 3" panose="05040102010807070707" pitchFamily="18" charset="2"/>
              <a:buChar char=""/>
              <a:defRPr/>
            </a:pPr>
            <a:r>
              <a:rPr lang="es-CO" altLang="es-CO" sz="2000" b="1">
                <a:solidFill>
                  <a:schemeClr val="tx1">
                    <a:alpha val="80000"/>
                  </a:schemeClr>
                </a:solidFill>
                <a:effectLst>
                  <a:outerShdw blurRad="38100" dist="38100" dir="2700000" algn="tl">
                    <a:srgbClr val="44546A"/>
                  </a:outerShdw>
                </a:effectLst>
              </a:rPr>
              <a:t>La Corte no tuvo en cuenta un precedente</a:t>
            </a:r>
            <a:r>
              <a:rPr lang="es-CO" altLang="es-CO" sz="2000">
                <a:solidFill>
                  <a:schemeClr val="tx1">
                    <a:alpha val="80000"/>
                  </a:schemeClr>
                </a:solidFill>
              </a:rPr>
              <a:t>:</a:t>
            </a:r>
          </a:p>
          <a:p>
            <a:pPr>
              <a:buFont typeface="Wingdings 3" panose="05040102010807070707" pitchFamily="18" charset="2"/>
              <a:buChar char=""/>
              <a:defRPr/>
            </a:pPr>
            <a:endParaRPr lang="es-CO" altLang="es-CO" sz="2000">
              <a:solidFill>
                <a:schemeClr val="tx1">
                  <a:alpha val="80000"/>
                </a:schemeClr>
              </a:solidFill>
            </a:endParaRPr>
          </a:p>
          <a:p>
            <a:pPr>
              <a:buFont typeface="Wingdings 3" panose="05040102010807070707" pitchFamily="18" charset="2"/>
              <a:buChar char=""/>
              <a:defRPr/>
            </a:pPr>
            <a:endParaRPr lang="es-CO" altLang="es-CO" sz="2000">
              <a:solidFill>
                <a:schemeClr val="tx1">
                  <a:alpha val="80000"/>
                </a:schemeClr>
              </a:solidFill>
            </a:endParaRPr>
          </a:p>
          <a:p>
            <a:pPr>
              <a:buFont typeface="Wingdings 3" panose="05040102010807070707" pitchFamily="18" charset="2"/>
              <a:buChar char=""/>
              <a:defRPr/>
            </a:pPr>
            <a:r>
              <a:rPr lang="es-CO" altLang="es-CO" sz="2000">
                <a:solidFill>
                  <a:schemeClr val="tx1">
                    <a:alpha val="80000"/>
                  </a:schemeClr>
                </a:solidFill>
              </a:rPr>
              <a:t>Fallo de la Corte de Apelaciones de San Miguel de 2 de julio de 2003 confirmado en casación C.S.J. 10 agosto de 2005: la aplicó a pesar de que no hubiera sido citada por las partes. </a:t>
            </a:r>
          </a:p>
        </p:txBody>
      </p:sp>
      <p:sp>
        <p:nvSpPr>
          <p:cNvPr id="79"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endParaRPr lang="en-US"/>
          </a:p>
        </p:txBody>
      </p:sp>
      <p:cxnSp>
        <p:nvCxnSpPr>
          <p:cNvPr id="81" name="Straight Connector 80">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824" name="Rectangle 34823">
            <a:extLst>
              <a:ext uri="{FF2B5EF4-FFF2-40B4-BE49-F238E27FC236}">
                <a16:creationId xmlns:a16="http://schemas.microsoft.com/office/drawing/2014/main" id="{7517A47C-B2E5-4B79-8061-D74B1311A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4826" name="Freeform: Shape 34825">
            <a:extLst>
              <a:ext uri="{FF2B5EF4-FFF2-40B4-BE49-F238E27FC236}">
                <a16:creationId xmlns:a16="http://schemas.microsoft.com/office/drawing/2014/main" id="{C505E780-2083-4CB5-A42A-5E0E2908EC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rgbClr val="EFEFEF"/>
            </a:solidFill>
          </a:ln>
          <a:effectLst>
            <a:outerShdw blurRad="889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34828" name="Freeform: Shape 34827">
            <a:extLst>
              <a:ext uri="{FF2B5EF4-FFF2-40B4-BE49-F238E27FC236}">
                <a16:creationId xmlns:a16="http://schemas.microsoft.com/office/drawing/2014/main" id="{D2C0AE1C-0118-41AE-8A10-7CDCBF10E9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817" name="1 Título">
            <a:extLst>
              <a:ext uri="{FF2B5EF4-FFF2-40B4-BE49-F238E27FC236}">
                <a16:creationId xmlns:a16="http://schemas.microsoft.com/office/drawing/2014/main" id="{D87EE63F-6AD9-6447-8704-82B80420B633}"/>
              </a:ext>
            </a:extLst>
          </p:cNvPr>
          <p:cNvSpPr>
            <a:spLocks noGrp="1" noChangeArrowheads="1"/>
          </p:cNvSpPr>
          <p:nvPr>
            <p:ph type="title"/>
          </p:nvPr>
        </p:nvSpPr>
        <p:spPr>
          <a:xfrm>
            <a:off x="621792" y="1161288"/>
            <a:ext cx="3602736" cy="4526280"/>
          </a:xfrm>
        </p:spPr>
        <p:txBody>
          <a:bodyPr>
            <a:normAutofit fontScale="90000"/>
          </a:bodyPr>
          <a:lstStyle/>
          <a:p>
            <a:br>
              <a:rPr lang="es-CL" altLang="es-CO" sz="3700"/>
            </a:br>
            <a:r>
              <a:rPr lang="es-CL" altLang="es-CO" sz="3700" b="1"/>
              <a:t>b) ¿Procede la indemnización de perjuicios por incumplimiento contractual como acción directa?</a:t>
            </a:r>
            <a:br>
              <a:rPr lang="es-CL" altLang="es-CO" sz="3700" b="1"/>
            </a:br>
            <a:endParaRPr lang="es-CL" altLang="es-CO" sz="3700" b="1"/>
          </a:p>
        </p:txBody>
      </p:sp>
      <p:sp>
        <p:nvSpPr>
          <p:cNvPr id="34830" name="Rectangle 34829">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081528"/>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34820" name="2 Marcador de contenido">
            <a:extLst>
              <a:ext uri="{FF2B5EF4-FFF2-40B4-BE49-F238E27FC236}">
                <a16:creationId xmlns:a16="http://schemas.microsoft.com/office/drawing/2014/main" id="{B349033C-C284-6BFF-8D6D-3836627BE3A3}"/>
              </a:ext>
            </a:extLst>
          </p:cNvPr>
          <p:cNvGraphicFramePr>
            <a:graphicFrameLocks noGrp="1"/>
          </p:cNvGraphicFramePr>
          <p:nvPr>
            <p:ph idx="1"/>
            <p:extLst>
              <p:ext uri="{D42A27DB-BD31-4B8C-83A1-F6EECF244321}">
                <p14:modId xmlns:p14="http://schemas.microsoft.com/office/powerpoint/2010/main" val="1149201284"/>
              </p:ext>
            </p:extLst>
          </p:nvPr>
        </p:nvGraphicFramePr>
        <p:xfrm>
          <a:off x="5303520" y="676656"/>
          <a:ext cx="6364224" cy="55138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871" name="Rectangle 36870">
            <a:extLst>
              <a:ext uri="{FF2B5EF4-FFF2-40B4-BE49-F238E27FC236}">
                <a16:creationId xmlns:a16="http://schemas.microsoft.com/office/drawing/2014/main" id="{6D1A2CED-DA9B-4CCF-8215-CFC65FE716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6873" name="Rectangle 36872">
            <a:extLst>
              <a:ext uri="{FF2B5EF4-FFF2-40B4-BE49-F238E27FC236}">
                <a16:creationId xmlns:a16="http://schemas.microsoft.com/office/drawing/2014/main" id="{562DFC44-A40C-4573-9230-B3EDB3EC8E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260019"/>
            <a:ext cx="11167447" cy="5933012"/>
          </a:xfrm>
          <a:prstGeom prst="rect">
            <a:avLst/>
          </a:prstGeom>
          <a:ln w="12700">
            <a:solidFill>
              <a:srgbClr val="DEDEDE"/>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875" name="Rectangle 36874">
            <a:extLst>
              <a:ext uri="{FF2B5EF4-FFF2-40B4-BE49-F238E27FC236}">
                <a16:creationId xmlns:a16="http://schemas.microsoft.com/office/drawing/2014/main" id="{15589D35-CF9F-4DE9-A792-8571A09E9B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658327"/>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36867" name="2 Marcador de contenido">
            <a:extLst>
              <a:ext uri="{FF2B5EF4-FFF2-40B4-BE49-F238E27FC236}">
                <a16:creationId xmlns:a16="http://schemas.microsoft.com/office/drawing/2014/main" id="{B370216B-26BE-926D-BAC3-B2A14D9FB892}"/>
              </a:ext>
            </a:extLst>
          </p:cNvPr>
          <p:cNvGraphicFramePr>
            <a:graphicFrameLocks noGrp="1"/>
          </p:cNvGraphicFramePr>
          <p:nvPr>
            <p:ph idx="1"/>
            <p:extLst>
              <p:ext uri="{D42A27DB-BD31-4B8C-83A1-F6EECF244321}">
                <p14:modId xmlns:p14="http://schemas.microsoft.com/office/powerpoint/2010/main" val="2028707016"/>
              </p:ext>
            </p:extLst>
          </p:nvPr>
        </p:nvGraphicFramePr>
        <p:xfrm>
          <a:off x="1115568" y="1673352"/>
          <a:ext cx="10232136" cy="43342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8920" name="Rectangle 38919">
            <a:extLst>
              <a:ext uri="{FF2B5EF4-FFF2-40B4-BE49-F238E27FC236}">
                <a16:creationId xmlns:a16="http://schemas.microsoft.com/office/drawing/2014/main" id="{6D1A2CED-DA9B-4CCF-8215-CFC65FE716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8922" name="Rectangle 38921">
            <a:extLst>
              <a:ext uri="{FF2B5EF4-FFF2-40B4-BE49-F238E27FC236}">
                <a16:creationId xmlns:a16="http://schemas.microsoft.com/office/drawing/2014/main" id="{562DFC44-A40C-4573-9230-B3EDB3EC8E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260019"/>
            <a:ext cx="11167447" cy="5933012"/>
          </a:xfrm>
          <a:prstGeom prst="rect">
            <a:avLst/>
          </a:prstGeom>
          <a:ln w="12700">
            <a:solidFill>
              <a:srgbClr val="DEDEDE"/>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913" name="1 Título">
            <a:extLst>
              <a:ext uri="{FF2B5EF4-FFF2-40B4-BE49-F238E27FC236}">
                <a16:creationId xmlns:a16="http://schemas.microsoft.com/office/drawing/2014/main" id="{CAAC7A09-CFF9-E645-825F-8EFB9DED5C6C}"/>
              </a:ext>
            </a:extLst>
          </p:cNvPr>
          <p:cNvSpPr>
            <a:spLocks noGrp="1" noChangeArrowheads="1"/>
          </p:cNvSpPr>
          <p:nvPr>
            <p:ph type="title"/>
          </p:nvPr>
        </p:nvSpPr>
        <p:spPr>
          <a:xfrm>
            <a:off x="1115568" y="509521"/>
            <a:ext cx="10232136" cy="1014984"/>
          </a:xfrm>
        </p:spPr>
        <p:txBody>
          <a:bodyPr>
            <a:normAutofit/>
          </a:bodyPr>
          <a:lstStyle/>
          <a:p>
            <a:r>
              <a:rPr lang="es-CL" altLang="es-CO" sz="4000"/>
              <a:t>Argumentos</a:t>
            </a:r>
          </a:p>
        </p:txBody>
      </p:sp>
      <p:sp>
        <p:nvSpPr>
          <p:cNvPr id="38924" name="Rectangle 38923">
            <a:extLst>
              <a:ext uri="{FF2B5EF4-FFF2-40B4-BE49-F238E27FC236}">
                <a16:creationId xmlns:a16="http://schemas.microsoft.com/office/drawing/2014/main" id="{15589D35-CF9F-4DE9-A792-8571A09E9B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658327"/>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38916" name="2 Marcador de contenido">
            <a:extLst>
              <a:ext uri="{FF2B5EF4-FFF2-40B4-BE49-F238E27FC236}">
                <a16:creationId xmlns:a16="http://schemas.microsoft.com/office/drawing/2014/main" id="{0F7E24D5-0E86-A4B5-E410-4593C4F29DE1}"/>
              </a:ext>
            </a:extLst>
          </p:cNvPr>
          <p:cNvGraphicFramePr>
            <a:graphicFrameLocks noGrp="1"/>
          </p:cNvGraphicFramePr>
          <p:nvPr>
            <p:ph idx="1"/>
            <p:extLst>
              <p:ext uri="{D42A27DB-BD31-4B8C-83A1-F6EECF244321}">
                <p14:modId xmlns:p14="http://schemas.microsoft.com/office/powerpoint/2010/main" val="563964047"/>
              </p:ext>
            </p:extLst>
          </p:nvPr>
        </p:nvGraphicFramePr>
        <p:xfrm>
          <a:off x="1115568" y="1673352"/>
          <a:ext cx="10232136" cy="43342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16AC3602-3348-4F31-9E43-076B03514E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690688"/>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Graphic 11">
            <a:extLst>
              <a:ext uri="{FF2B5EF4-FFF2-40B4-BE49-F238E27FC236}">
                <a16:creationId xmlns:a16="http://schemas.microsoft.com/office/drawing/2014/main" id="{394094B0-A6C9-44BE-9042-66EF0612F6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03882" y="591829"/>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rgbClr val="FFFFFF"/>
          </a:solidFill>
          <a:ln w="603" cap="flat">
            <a:noFill/>
            <a:prstDash val="solid"/>
            <a:miter/>
          </a:ln>
        </p:spPr>
        <p:txBody>
          <a:bodyPr rtlCol="0" anchor="ctr"/>
          <a:lstStyle/>
          <a:p>
            <a:endParaRPr lang="en-US"/>
          </a:p>
        </p:txBody>
      </p:sp>
      <p:sp>
        <p:nvSpPr>
          <p:cNvPr id="75" name="Graphic 10">
            <a:extLst>
              <a:ext uri="{FF2B5EF4-FFF2-40B4-BE49-F238E27FC236}">
                <a16:creationId xmlns:a16="http://schemas.microsoft.com/office/drawing/2014/main" id="{64C2CA96-0B16-4AA7-B340-33044D2385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62662" y="821124"/>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w="422" cap="flat">
            <a:noFill/>
            <a:prstDash val="solid"/>
            <a:miter/>
          </a:ln>
        </p:spPr>
        <p:txBody>
          <a:bodyPr rtlCol="0" anchor="ctr"/>
          <a:lstStyle/>
          <a:p>
            <a:endParaRPr lang="en-US"/>
          </a:p>
        </p:txBody>
      </p:sp>
      <p:sp>
        <p:nvSpPr>
          <p:cNvPr id="77" name="Graphic 12">
            <a:extLst>
              <a:ext uri="{FF2B5EF4-FFF2-40B4-BE49-F238E27FC236}">
                <a16:creationId xmlns:a16="http://schemas.microsoft.com/office/drawing/2014/main" id="{1D50D7A8-F1D5-4306-8A9B-DD7A73EB8B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88342" y="1336268"/>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rgbClr val="FFFFFF"/>
          </a:solidFill>
          <a:ln w="610" cap="flat">
            <a:noFill/>
            <a:prstDash val="solid"/>
            <a:miter/>
          </a:ln>
        </p:spPr>
        <p:txBody>
          <a:bodyPr rtlCol="0" anchor="ctr"/>
          <a:lstStyle/>
          <a:p>
            <a:endParaRPr lang="en-US"/>
          </a:p>
        </p:txBody>
      </p:sp>
      <p:graphicFrame>
        <p:nvGraphicFramePr>
          <p:cNvPr id="40963" name="2 Marcador de contenido">
            <a:extLst>
              <a:ext uri="{FF2B5EF4-FFF2-40B4-BE49-F238E27FC236}">
                <a16:creationId xmlns:a16="http://schemas.microsoft.com/office/drawing/2014/main" id="{D8247F47-DF50-4F12-A7C4-6EAC4CADC400}"/>
              </a:ext>
            </a:extLst>
          </p:cNvPr>
          <p:cNvGraphicFramePr>
            <a:graphicFrameLocks noGrp="1"/>
          </p:cNvGraphicFramePr>
          <p:nvPr>
            <p:ph idx="1"/>
            <p:extLst>
              <p:ext uri="{D42A27DB-BD31-4B8C-83A1-F6EECF244321}">
                <p14:modId xmlns:p14="http://schemas.microsoft.com/office/powerpoint/2010/main" val="567384924"/>
              </p:ext>
            </p:extLst>
          </p:nvPr>
        </p:nvGraphicFramePr>
        <p:xfrm>
          <a:off x="838200" y="2211233"/>
          <a:ext cx="10515600" cy="39657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163</TotalTime>
  <Words>1177</Words>
  <Application>Microsoft Macintosh PowerPoint</Application>
  <PresentationFormat>Panorámica</PresentationFormat>
  <Paragraphs>110</Paragraphs>
  <Slides>21</Slides>
  <Notes>19</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21</vt:i4>
      </vt:variant>
    </vt:vector>
  </HeadingPairs>
  <TitlesOfParts>
    <vt:vector size="27" baseType="lpstr">
      <vt:lpstr>Arial</vt:lpstr>
      <vt:lpstr>Calibri</vt:lpstr>
      <vt:lpstr>Calibri Light</vt:lpstr>
      <vt:lpstr>Garamond</vt:lpstr>
      <vt:lpstr>Wingdings 3</vt:lpstr>
      <vt:lpstr>Tema de Office</vt:lpstr>
      <vt:lpstr>   CASO MAGROMER CUEROS Y PIELES CONTRA SOCIEDAD AGRÍCOLA SACOR</vt:lpstr>
      <vt:lpstr>Los fallos del caso</vt:lpstr>
      <vt:lpstr>I. EL CASO</vt:lpstr>
      <vt:lpstr>II. LOS HECHOS</vt:lpstr>
      <vt:lpstr>II. LOS HECHOS</vt:lpstr>
      <vt:lpstr>III. LA DEMANDA</vt:lpstr>
      <vt:lpstr>IV. LA CONTESTACIÓN DEL DEMANDADO</vt:lpstr>
      <vt:lpstr>V. EL FALLO DE PRIMERA INSTANCIA: Primer Juzgado Civil de Punta Arenas</vt:lpstr>
      <vt:lpstr>VI. RECURSO DE APELACIÓN: </vt:lpstr>
      <vt:lpstr>VII. DECISIÓN DE LA CORTE DE APELACIONES DE PUNTA ARENAS: 9 DE ENERO DE 2007. </vt:lpstr>
      <vt:lpstr>¿Era la Convención la ley aplicable al caso?</vt:lpstr>
      <vt:lpstr>¿Era la Convención la ley aplicable?</vt:lpstr>
      <vt:lpstr>¿Era la Convención la ley aplicable?</vt:lpstr>
      <vt:lpstr>¿Era la Convención la ley aplicable?</vt:lpstr>
      <vt:lpstr>¿Había exclusión tácita? </vt:lpstr>
      <vt:lpstr>Presentación de PowerPoint</vt:lpstr>
      <vt:lpstr>CURIOSAMENTE…</vt:lpstr>
      <vt:lpstr> b) ¿Procede la indemnización de perjuicios por incumplimiento contractual como acción directa? </vt:lpstr>
      <vt:lpstr>Presentación de PowerPoint</vt:lpstr>
      <vt:lpstr>Argumentos</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CASO MAGROMER CUEROS Y PIELES CONTRA SOCIEDAD AGRÍCOLA SACOR</dc:title>
  <dc:creator>Jorge Oviedo Alban</dc:creator>
  <cp:lastModifiedBy>Jorge Oviedo Alban</cp:lastModifiedBy>
  <cp:revision>8</cp:revision>
  <dcterms:created xsi:type="dcterms:W3CDTF">2021-08-19T16:39:43Z</dcterms:created>
  <dcterms:modified xsi:type="dcterms:W3CDTF">2025-08-22T20:58:21Z</dcterms:modified>
</cp:coreProperties>
</file>