
<file path=[Content_Types].xml><?xml version="1.0" encoding="utf-8"?>
<Types xmlns="http://schemas.openxmlformats.org/package/2006/content-types">
  <Default Extension="jpeg" ContentType="image/jpe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84" r:id="rId3"/>
    <p:sldId id="285" r:id="rId4"/>
    <p:sldId id="288" r:id="rId5"/>
    <p:sldId id="286" r:id="rId6"/>
    <p:sldId id="287" r:id="rId7"/>
    <p:sldId id="289" r:id="rId8"/>
    <p:sldId id="290"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407"/>
    <p:restoredTop sz="94696"/>
  </p:normalViewPr>
  <p:slideViewPr>
    <p:cSldViewPr snapToGrid="0">
      <p:cViewPr varScale="1">
        <p:scale>
          <a:sx n="77" d="100"/>
          <a:sy n="77" d="100"/>
        </p:scale>
        <p:origin x="208" y="7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diagrams/_rels/data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image" Target="../media/image3.svg"/></Relationships>
</file>

<file path=ppt/diagrams/_rels/drawing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image" Target="../media/image3.svg"/></Relationships>
</file>

<file path=ppt/diagrams/colors1.xml><?xml version="1.0" encoding="utf-8"?>
<dgm:colorsDef xmlns:dgm="http://schemas.openxmlformats.org/drawingml/2006/diagram" xmlns:a="http://schemas.openxmlformats.org/drawingml/2006/main" uniqueId="urn:microsoft.com/office/officeart/2005/8/colors/accent1_2#1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3">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4">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9">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2#10">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5#10">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2#24">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33FC460-A9A2-45E6-B64D-6FDE1AE0DAFA}" type="doc">
      <dgm:prSet loTypeId="urn:microsoft.com/office/officeart/2005/8/layout/default" loCatId="list" qsTypeId="urn:microsoft.com/office/officeart/2005/8/quickstyle/simple4#4" qsCatId="simple" csTypeId="urn:microsoft.com/office/officeart/2005/8/colors/accent1_2#14" csCatId="accent1"/>
      <dgm:spPr/>
      <dgm:t>
        <a:bodyPr/>
        <a:lstStyle/>
        <a:p>
          <a:endParaRPr lang="en-US"/>
        </a:p>
      </dgm:t>
    </dgm:pt>
    <dgm:pt modelId="{E5F8FBE6-2303-44B4-8F06-A5138453448A}">
      <dgm:prSet/>
      <dgm:spPr/>
      <dgm:t>
        <a:bodyPr/>
        <a:lstStyle/>
        <a:p>
          <a:r>
            <a:rPr lang="es-CO"/>
            <a:t>1. Voluntad manifestada</a:t>
          </a:r>
          <a:endParaRPr lang="en-US"/>
        </a:p>
      </dgm:t>
    </dgm:pt>
    <dgm:pt modelId="{BB3CE576-B045-473E-BDC5-D319E8BCA8BC}" type="parTrans" cxnId="{9F6B196A-41F5-4494-B3B0-F04C3171CB72}">
      <dgm:prSet/>
      <dgm:spPr/>
      <dgm:t>
        <a:bodyPr/>
        <a:lstStyle/>
        <a:p>
          <a:endParaRPr lang="en-US"/>
        </a:p>
      </dgm:t>
    </dgm:pt>
    <dgm:pt modelId="{756606B5-1F00-4F4B-B5C9-01453119268C}" type="sibTrans" cxnId="{9F6B196A-41F5-4494-B3B0-F04C3171CB72}">
      <dgm:prSet/>
      <dgm:spPr/>
      <dgm:t>
        <a:bodyPr/>
        <a:lstStyle/>
        <a:p>
          <a:endParaRPr lang="en-US"/>
        </a:p>
      </dgm:t>
    </dgm:pt>
    <dgm:pt modelId="{9D2E095F-303F-426A-A651-A8B0BCB239BB}">
      <dgm:prSet/>
      <dgm:spPr/>
      <dgm:t>
        <a:bodyPr/>
        <a:lstStyle/>
        <a:p>
          <a:r>
            <a:rPr lang="es-CO"/>
            <a:t>2. Objeto</a:t>
          </a:r>
          <a:endParaRPr lang="en-US"/>
        </a:p>
      </dgm:t>
    </dgm:pt>
    <dgm:pt modelId="{EC8094D8-0640-466B-8581-DE28CF63151E}" type="parTrans" cxnId="{6CE7F8EB-FCC6-4EBA-9973-2AC48900892A}">
      <dgm:prSet/>
      <dgm:spPr/>
      <dgm:t>
        <a:bodyPr/>
        <a:lstStyle/>
        <a:p>
          <a:endParaRPr lang="en-US"/>
        </a:p>
      </dgm:t>
    </dgm:pt>
    <dgm:pt modelId="{916C5721-7BBF-4E5C-97D9-DC030B288473}" type="sibTrans" cxnId="{6CE7F8EB-FCC6-4EBA-9973-2AC48900892A}">
      <dgm:prSet/>
      <dgm:spPr/>
      <dgm:t>
        <a:bodyPr/>
        <a:lstStyle/>
        <a:p>
          <a:endParaRPr lang="en-US"/>
        </a:p>
      </dgm:t>
    </dgm:pt>
    <dgm:pt modelId="{FD0F85B7-206C-4F0E-84E8-896CFABF2F34}">
      <dgm:prSet/>
      <dgm:spPr/>
      <dgm:t>
        <a:bodyPr/>
        <a:lstStyle/>
        <a:p>
          <a:r>
            <a:rPr lang="es-CO"/>
            <a:t>3. Causa</a:t>
          </a:r>
          <a:endParaRPr lang="en-US"/>
        </a:p>
      </dgm:t>
    </dgm:pt>
    <dgm:pt modelId="{D0D8C376-5693-4760-876B-2ED2286E85A3}" type="parTrans" cxnId="{C5C23DC5-B4CA-4E50-A7A2-F9C84E9A6DE5}">
      <dgm:prSet/>
      <dgm:spPr/>
      <dgm:t>
        <a:bodyPr/>
        <a:lstStyle/>
        <a:p>
          <a:endParaRPr lang="en-US"/>
        </a:p>
      </dgm:t>
    </dgm:pt>
    <dgm:pt modelId="{4EA3D2CB-C84D-4686-8EEC-E14DCE5FAD01}" type="sibTrans" cxnId="{C5C23DC5-B4CA-4E50-A7A2-F9C84E9A6DE5}">
      <dgm:prSet/>
      <dgm:spPr/>
      <dgm:t>
        <a:bodyPr/>
        <a:lstStyle/>
        <a:p>
          <a:endParaRPr lang="en-US"/>
        </a:p>
      </dgm:t>
    </dgm:pt>
    <dgm:pt modelId="{7BE67D78-F5AD-426D-B4BC-76E2D783B6E4}">
      <dgm:prSet/>
      <dgm:spPr/>
      <dgm:t>
        <a:bodyPr/>
        <a:lstStyle/>
        <a:p>
          <a:r>
            <a:rPr lang="es-CO"/>
            <a:t>4. Forma</a:t>
          </a:r>
          <a:endParaRPr lang="en-US"/>
        </a:p>
      </dgm:t>
    </dgm:pt>
    <dgm:pt modelId="{0F7E8065-E36C-4BCB-9A31-131C6FE2567A}" type="parTrans" cxnId="{81756AB5-315A-4DF5-8496-385C79A9285D}">
      <dgm:prSet/>
      <dgm:spPr/>
      <dgm:t>
        <a:bodyPr/>
        <a:lstStyle/>
        <a:p>
          <a:endParaRPr lang="en-US"/>
        </a:p>
      </dgm:t>
    </dgm:pt>
    <dgm:pt modelId="{879852CA-6AEE-496D-98FC-478F8016EFCC}" type="sibTrans" cxnId="{81756AB5-315A-4DF5-8496-385C79A9285D}">
      <dgm:prSet/>
      <dgm:spPr/>
      <dgm:t>
        <a:bodyPr/>
        <a:lstStyle/>
        <a:p>
          <a:endParaRPr lang="en-US"/>
        </a:p>
      </dgm:t>
    </dgm:pt>
    <dgm:pt modelId="{5615238F-E894-4941-9508-423E93E484FD}">
      <dgm:prSet/>
      <dgm:spPr/>
      <dgm:t>
        <a:bodyPr/>
        <a:lstStyle/>
        <a:p>
          <a:r>
            <a:rPr lang="es-CO"/>
            <a:t>Discusión sobre su admisión en el Derecho privado colombiano</a:t>
          </a:r>
          <a:endParaRPr lang="en-US"/>
        </a:p>
      </dgm:t>
    </dgm:pt>
    <dgm:pt modelId="{A094979E-9624-4094-9F11-01CB8149F49A}" type="parTrans" cxnId="{35BEB3BA-1A63-4B51-852B-42BED824D4C6}">
      <dgm:prSet/>
      <dgm:spPr/>
      <dgm:t>
        <a:bodyPr/>
        <a:lstStyle/>
        <a:p>
          <a:endParaRPr lang="en-US"/>
        </a:p>
      </dgm:t>
    </dgm:pt>
    <dgm:pt modelId="{E2328746-750E-4489-8FEB-E75D67373733}" type="sibTrans" cxnId="{35BEB3BA-1A63-4B51-852B-42BED824D4C6}">
      <dgm:prSet/>
      <dgm:spPr/>
      <dgm:t>
        <a:bodyPr/>
        <a:lstStyle/>
        <a:p>
          <a:endParaRPr lang="en-US"/>
        </a:p>
      </dgm:t>
    </dgm:pt>
    <dgm:pt modelId="{F6936494-DD4D-F743-BEB0-6FBEC75D13CD}" type="pres">
      <dgm:prSet presAssocID="{833FC460-A9A2-45E6-B64D-6FDE1AE0DAFA}" presName="diagram" presStyleCnt="0">
        <dgm:presLayoutVars>
          <dgm:dir/>
          <dgm:resizeHandles val="exact"/>
        </dgm:presLayoutVars>
      </dgm:prSet>
      <dgm:spPr/>
    </dgm:pt>
    <dgm:pt modelId="{3E4DB133-039F-384F-AF79-8488C157F963}" type="pres">
      <dgm:prSet presAssocID="{E5F8FBE6-2303-44B4-8F06-A5138453448A}" presName="node" presStyleLbl="node1" presStyleIdx="0" presStyleCnt="5">
        <dgm:presLayoutVars>
          <dgm:bulletEnabled val="1"/>
        </dgm:presLayoutVars>
      </dgm:prSet>
      <dgm:spPr/>
    </dgm:pt>
    <dgm:pt modelId="{22AC0B0E-E909-134A-8AF2-B052EE80246E}" type="pres">
      <dgm:prSet presAssocID="{756606B5-1F00-4F4B-B5C9-01453119268C}" presName="sibTrans" presStyleCnt="0"/>
      <dgm:spPr/>
    </dgm:pt>
    <dgm:pt modelId="{159B3043-7C17-C244-B1D2-E178AE4DF4C6}" type="pres">
      <dgm:prSet presAssocID="{9D2E095F-303F-426A-A651-A8B0BCB239BB}" presName="node" presStyleLbl="node1" presStyleIdx="1" presStyleCnt="5">
        <dgm:presLayoutVars>
          <dgm:bulletEnabled val="1"/>
        </dgm:presLayoutVars>
      </dgm:prSet>
      <dgm:spPr/>
    </dgm:pt>
    <dgm:pt modelId="{F75814BF-AFF6-014E-8171-3DF2AB987E19}" type="pres">
      <dgm:prSet presAssocID="{916C5721-7BBF-4E5C-97D9-DC030B288473}" presName="sibTrans" presStyleCnt="0"/>
      <dgm:spPr/>
    </dgm:pt>
    <dgm:pt modelId="{59D93091-F8C6-1841-A619-D8AFA9EDB856}" type="pres">
      <dgm:prSet presAssocID="{FD0F85B7-206C-4F0E-84E8-896CFABF2F34}" presName="node" presStyleLbl="node1" presStyleIdx="2" presStyleCnt="5">
        <dgm:presLayoutVars>
          <dgm:bulletEnabled val="1"/>
        </dgm:presLayoutVars>
      </dgm:prSet>
      <dgm:spPr/>
    </dgm:pt>
    <dgm:pt modelId="{56AADC81-87C2-1A40-98DA-A379FB71D79E}" type="pres">
      <dgm:prSet presAssocID="{4EA3D2CB-C84D-4686-8EEC-E14DCE5FAD01}" presName="sibTrans" presStyleCnt="0"/>
      <dgm:spPr/>
    </dgm:pt>
    <dgm:pt modelId="{897EEE42-6CBB-114B-BD04-15515ACDA9B9}" type="pres">
      <dgm:prSet presAssocID="{7BE67D78-F5AD-426D-B4BC-76E2D783B6E4}" presName="node" presStyleLbl="node1" presStyleIdx="3" presStyleCnt="5">
        <dgm:presLayoutVars>
          <dgm:bulletEnabled val="1"/>
        </dgm:presLayoutVars>
      </dgm:prSet>
      <dgm:spPr/>
    </dgm:pt>
    <dgm:pt modelId="{3DE51B34-A55F-2A49-B928-5D84DC298667}" type="pres">
      <dgm:prSet presAssocID="{879852CA-6AEE-496D-98FC-478F8016EFCC}" presName="sibTrans" presStyleCnt="0"/>
      <dgm:spPr/>
    </dgm:pt>
    <dgm:pt modelId="{A9B7B5E9-F12C-AD42-9EA6-A2E2D468F4EF}" type="pres">
      <dgm:prSet presAssocID="{5615238F-E894-4941-9508-423E93E484FD}" presName="node" presStyleLbl="node1" presStyleIdx="4" presStyleCnt="5">
        <dgm:presLayoutVars>
          <dgm:bulletEnabled val="1"/>
        </dgm:presLayoutVars>
      </dgm:prSet>
      <dgm:spPr/>
    </dgm:pt>
  </dgm:ptLst>
  <dgm:cxnLst>
    <dgm:cxn modelId="{29031415-0D89-3340-A9B3-1011EC725B0E}" type="presOf" srcId="{E5F8FBE6-2303-44B4-8F06-A5138453448A}" destId="{3E4DB133-039F-384F-AF79-8488C157F963}" srcOrd="0" destOrd="0" presId="urn:microsoft.com/office/officeart/2005/8/layout/default"/>
    <dgm:cxn modelId="{E1B0DD3C-835D-B643-8783-863912491E3E}" type="presOf" srcId="{5615238F-E894-4941-9508-423E93E484FD}" destId="{A9B7B5E9-F12C-AD42-9EA6-A2E2D468F4EF}" srcOrd="0" destOrd="0" presId="urn:microsoft.com/office/officeart/2005/8/layout/default"/>
    <dgm:cxn modelId="{9F6B196A-41F5-4494-B3B0-F04C3171CB72}" srcId="{833FC460-A9A2-45E6-B64D-6FDE1AE0DAFA}" destId="{E5F8FBE6-2303-44B4-8F06-A5138453448A}" srcOrd="0" destOrd="0" parTransId="{BB3CE576-B045-473E-BDC5-D319E8BCA8BC}" sibTransId="{756606B5-1F00-4F4B-B5C9-01453119268C}"/>
    <dgm:cxn modelId="{80598084-5AFC-8843-8C8A-B96390DF825E}" type="presOf" srcId="{FD0F85B7-206C-4F0E-84E8-896CFABF2F34}" destId="{59D93091-F8C6-1841-A619-D8AFA9EDB856}" srcOrd="0" destOrd="0" presId="urn:microsoft.com/office/officeart/2005/8/layout/default"/>
    <dgm:cxn modelId="{2111ACAA-B2B2-EE4D-A084-458EB156E08E}" type="presOf" srcId="{833FC460-A9A2-45E6-B64D-6FDE1AE0DAFA}" destId="{F6936494-DD4D-F743-BEB0-6FBEC75D13CD}" srcOrd="0" destOrd="0" presId="urn:microsoft.com/office/officeart/2005/8/layout/default"/>
    <dgm:cxn modelId="{45862BB5-2AA6-7D46-B6E3-6454BF33E561}" type="presOf" srcId="{7BE67D78-F5AD-426D-B4BC-76E2D783B6E4}" destId="{897EEE42-6CBB-114B-BD04-15515ACDA9B9}" srcOrd="0" destOrd="0" presId="urn:microsoft.com/office/officeart/2005/8/layout/default"/>
    <dgm:cxn modelId="{81756AB5-315A-4DF5-8496-385C79A9285D}" srcId="{833FC460-A9A2-45E6-B64D-6FDE1AE0DAFA}" destId="{7BE67D78-F5AD-426D-B4BC-76E2D783B6E4}" srcOrd="3" destOrd="0" parTransId="{0F7E8065-E36C-4BCB-9A31-131C6FE2567A}" sibTransId="{879852CA-6AEE-496D-98FC-478F8016EFCC}"/>
    <dgm:cxn modelId="{35BEB3BA-1A63-4B51-852B-42BED824D4C6}" srcId="{833FC460-A9A2-45E6-B64D-6FDE1AE0DAFA}" destId="{5615238F-E894-4941-9508-423E93E484FD}" srcOrd="4" destOrd="0" parTransId="{A094979E-9624-4094-9F11-01CB8149F49A}" sibTransId="{E2328746-750E-4489-8FEB-E75D67373733}"/>
    <dgm:cxn modelId="{C5C23DC5-B4CA-4E50-A7A2-F9C84E9A6DE5}" srcId="{833FC460-A9A2-45E6-B64D-6FDE1AE0DAFA}" destId="{FD0F85B7-206C-4F0E-84E8-896CFABF2F34}" srcOrd="2" destOrd="0" parTransId="{D0D8C376-5693-4760-876B-2ED2286E85A3}" sibTransId="{4EA3D2CB-C84D-4686-8EEC-E14DCE5FAD01}"/>
    <dgm:cxn modelId="{1D7225D7-5D38-2040-B7B2-DACB3DCD47A2}" type="presOf" srcId="{9D2E095F-303F-426A-A651-A8B0BCB239BB}" destId="{159B3043-7C17-C244-B1D2-E178AE4DF4C6}" srcOrd="0" destOrd="0" presId="urn:microsoft.com/office/officeart/2005/8/layout/default"/>
    <dgm:cxn modelId="{6CE7F8EB-FCC6-4EBA-9973-2AC48900892A}" srcId="{833FC460-A9A2-45E6-B64D-6FDE1AE0DAFA}" destId="{9D2E095F-303F-426A-A651-A8B0BCB239BB}" srcOrd="1" destOrd="0" parTransId="{EC8094D8-0640-466B-8581-DE28CF63151E}" sibTransId="{916C5721-7BBF-4E5C-97D9-DC030B288473}"/>
    <dgm:cxn modelId="{43F82269-9055-7A4D-A45D-0264136B928A}" type="presParOf" srcId="{F6936494-DD4D-F743-BEB0-6FBEC75D13CD}" destId="{3E4DB133-039F-384F-AF79-8488C157F963}" srcOrd="0" destOrd="0" presId="urn:microsoft.com/office/officeart/2005/8/layout/default"/>
    <dgm:cxn modelId="{651E0C29-BCDB-C648-9E52-3CCB817B3A93}" type="presParOf" srcId="{F6936494-DD4D-F743-BEB0-6FBEC75D13CD}" destId="{22AC0B0E-E909-134A-8AF2-B052EE80246E}" srcOrd="1" destOrd="0" presId="urn:microsoft.com/office/officeart/2005/8/layout/default"/>
    <dgm:cxn modelId="{24B4108E-342B-374B-A1C0-5E0263DAF537}" type="presParOf" srcId="{F6936494-DD4D-F743-BEB0-6FBEC75D13CD}" destId="{159B3043-7C17-C244-B1D2-E178AE4DF4C6}" srcOrd="2" destOrd="0" presId="urn:microsoft.com/office/officeart/2005/8/layout/default"/>
    <dgm:cxn modelId="{E20565B0-9D3A-614F-8C8A-BC0A5B5CBD57}" type="presParOf" srcId="{F6936494-DD4D-F743-BEB0-6FBEC75D13CD}" destId="{F75814BF-AFF6-014E-8171-3DF2AB987E19}" srcOrd="3" destOrd="0" presId="urn:microsoft.com/office/officeart/2005/8/layout/default"/>
    <dgm:cxn modelId="{1017C1F5-0A25-9F4F-9E4A-28AD3D9B670B}" type="presParOf" srcId="{F6936494-DD4D-F743-BEB0-6FBEC75D13CD}" destId="{59D93091-F8C6-1841-A619-D8AFA9EDB856}" srcOrd="4" destOrd="0" presId="urn:microsoft.com/office/officeart/2005/8/layout/default"/>
    <dgm:cxn modelId="{77DE72EA-ADA1-434E-89B5-FAAC9F4EE348}" type="presParOf" srcId="{F6936494-DD4D-F743-BEB0-6FBEC75D13CD}" destId="{56AADC81-87C2-1A40-98DA-A379FB71D79E}" srcOrd="5" destOrd="0" presId="urn:microsoft.com/office/officeart/2005/8/layout/default"/>
    <dgm:cxn modelId="{EBAB99C2-8F53-974C-8473-A005E5434FFF}" type="presParOf" srcId="{F6936494-DD4D-F743-BEB0-6FBEC75D13CD}" destId="{897EEE42-6CBB-114B-BD04-15515ACDA9B9}" srcOrd="6" destOrd="0" presId="urn:microsoft.com/office/officeart/2005/8/layout/default"/>
    <dgm:cxn modelId="{9A5DD9D2-EE71-B940-BEB1-4D33699243A9}" type="presParOf" srcId="{F6936494-DD4D-F743-BEB0-6FBEC75D13CD}" destId="{3DE51B34-A55F-2A49-B928-5D84DC298667}" srcOrd="7" destOrd="0" presId="urn:microsoft.com/office/officeart/2005/8/layout/default"/>
    <dgm:cxn modelId="{00A93EB4-3CB2-D24D-BEDB-E216B4714F2B}" type="presParOf" srcId="{F6936494-DD4D-F743-BEB0-6FBEC75D13CD}" destId="{A9B7B5E9-F12C-AD42-9EA6-A2E2D468F4EF}"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1ED9435-7631-449A-AC8B-F561CBD1543F}"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793A21D1-7252-4E17-9ADB-2E17D6720EA7}">
      <dgm:prSet/>
      <dgm:spPr/>
      <dgm:t>
        <a:bodyPr/>
        <a:lstStyle/>
        <a:p>
          <a:r>
            <a:rPr lang="en-US"/>
            <a:t>Concepto</a:t>
          </a:r>
        </a:p>
      </dgm:t>
    </dgm:pt>
    <dgm:pt modelId="{0DA62FF3-DEEE-4DDE-9D59-AED62A6324FF}" type="parTrans" cxnId="{9008F470-1B97-49AA-AAA8-9AF3EFB79541}">
      <dgm:prSet/>
      <dgm:spPr/>
      <dgm:t>
        <a:bodyPr/>
        <a:lstStyle/>
        <a:p>
          <a:endParaRPr lang="en-US"/>
        </a:p>
      </dgm:t>
    </dgm:pt>
    <dgm:pt modelId="{54FEC95D-C965-405B-AEFE-0DC3A3FD5DF4}" type="sibTrans" cxnId="{9008F470-1B97-49AA-AAA8-9AF3EFB79541}">
      <dgm:prSet/>
      <dgm:spPr/>
      <dgm:t>
        <a:bodyPr/>
        <a:lstStyle/>
        <a:p>
          <a:endParaRPr lang="en-US"/>
        </a:p>
      </dgm:t>
    </dgm:pt>
    <dgm:pt modelId="{E5FA3B7E-15E3-402A-BDE1-2ECFA01BA003}">
      <dgm:prSet/>
      <dgm:spPr/>
      <dgm:t>
        <a:bodyPr/>
        <a:lstStyle/>
        <a:p>
          <a:r>
            <a:rPr lang="en-US"/>
            <a:t>Regla general sobre la manifestación de voluntad</a:t>
          </a:r>
        </a:p>
      </dgm:t>
    </dgm:pt>
    <dgm:pt modelId="{77C4F480-3710-459F-A757-667534109E18}" type="parTrans" cxnId="{70216B9B-9151-4183-916E-F5AB51AD77FD}">
      <dgm:prSet/>
      <dgm:spPr/>
      <dgm:t>
        <a:bodyPr/>
        <a:lstStyle/>
        <a:p>
          <a:endParaRPr lang="en-US"/>
        </a:p>
      </dgm:t>
    </dgm:pt>
    <dgm:pt modelId="{74A43B6C-E464-4038-AFC2-9DDE37900EDD}" type="sibTrans" cxnId="{70216B9B-9151-4183-916E-F5AB51AD77FD}">
      <dgm:prSet/>
      <dgm:spPr/>
      <dgm:t>
        <a:bodyPr/>
        <a:lstStyle/>
        <a:p>
          <a:endParaRPr lang="en-US"/>
        </a:p>
      </dgm:t>
    </dgm:pt>
    <dgm:pt modelId="{79E00AA5-1EFB-4E3A-9E27-CD095A991B86}">
      <dgm:prSet/>
      <dgm:spPr/>
      <dgm:t>
        <a:bodyPr/>
        <a:lstStyle/>
        <a:p>
          <a:r>
            <a:rPr lang="en-US"/>
            <a:t>La necesidad de de formas solemnes para la manifestación de voluntad</a:t>
          </a:r>
        </a:p>
      </dgm:t>
    </dgm:pt>
    <dgm:pt modelId="{868BB8AA-4255-4AC5-94DF-27A566456410}" type="parTrans" cxnId="{1FD5316B-B0D4-48E9-9941-A8A8301D8DF3}">
      <dgm:prSet/>
      <dgm:spPr/>
      <dgm:t>
        <a:bodyPr/>
        <a:lstStyle/>
        <a:p>
          <a:endParaRPr lang="en-US"/>
        </a:p>
      </dgm:t>
    </dgm:pt>
    <dgm:pt modelId="{43DE15D7-A345-4AF7-AD15-F17B5A3EDCAD}" type="sibTrans" cxnId="{1FD5316B-B0D4-48E9-9941-A8A8301D8DF3}">
      <dgm:prSet/>
      <dgm:spPr/>
      <dgm:t>
        <a:bodyPr/>
        <a:lstStyle/>
        <a:p>
          <a:endParaRPr lang="en-US"/>
        </a:p>
      </dgm:t>
    </dgm:pt>
    <dgm:pt modelId="{2C1EAA47-6892-43E2-A153-85F6195A834C}">
      <dgm:prSet/>
      <dgm:spPr/>
      <dgm:t>
        <a:bodyPr/>
        <a:lstStyle/>
        <a:p>
          <a:r>
            <a:rPr lang="es-ES"/>
            <a:t>La formación del contrato</a:t>
          </a:r>
          <a:endParaRPr lang="en-US"/>
        </a:p>
      </dgm:t>
    </dgm:pt>
    <dgm:pt modelId="{B1418EE3-A9C9-4DDA-A66C-CA50A4CA8695}" type="parTrans" cxnId="{A10B9235-0E6C-4147-B651-50838AF12E6B}">
      <dgm:prSet/>
      <dgm:spPr/>
      <dgm:t>
        <a:bodyPr/>
        <a:lstStyle/>
        <a:p>
          <a:endParaRPr lang="en-US"/>
        </a:p>
      </dgm:t>
    </dgm:pt>
    <dgm:pt modelId="{89BB80B5-BEFE-402A-8DBE-234BBE88C6DA}" type="sibTrans" cxnId="{A10B9235-0E6C-4147-B651-50838AF12E6B}">
      <dgm:prSet/>
      <dgm:spPr/>
      <dgm:t>
        <a:bodyPr/>
        <a:lstStyle/>
        <a:p>
          <a:endParaRPr lang="en-US"/>
        </a:p>
      </dgm:t>
    </dgm:pt>
    <dgm:pt modelId="{9F03D06E-7956-4AAF-BC47-FBEB12BC4B95}">
      <dgm:prSet/>
      <dgm:spPr/>
      <dgm:t>
        <a:bodyPr/>
        <a:lstStyle/>
        <a:p>
          <a:r>
            <a:rPr lang="es-ES"/>
            <a:t>La voluntad manifestada por medio de representantes</a:t>
          </a:r>
          <a:endParaRPr lang="en-US"/>
        </a:p>
      </dgm:t>
    </dgm:pt>
    <dgm:pt modelId="{2AFBE1E9-C891-45FF-8EF9-3651164FEE18}" type="parTrans" cxnId="{4C3BCFF0-C155-405A-ADE7-EB46A1594059}">
      <dgm:prSet/>
      <dgm:spPr/>
      <dgm:t>
        <a:bodyPr/>
        <a:lstStyle/>
        <a:p>
          <a:endParaRPr lang="en-US"/>
        </a:p>
      </dgm:t>
    </dgm:pt>
    <dgm:pt modelId="{A332474B-5147-49A7-84B3-A12444D2C3D2}" type="sibTrans" cxnId="{4C3BCFF0-C155-405A-ADE7-EB46A1594059}">
      <dgm:prSet/>
      <dgm:spPr/>
      <dgm:t>
        <a:bodyPr/>
        <a:lstStyle/>
        <a:p>
          <a:endParaRPr lang="en-US"/>
        </a:p>
      </dgm:t>
    </dgm:pt>
    <dgm:pt modelId="{3BE2F5DC-588C-214D-9FA6-2C1FE1777459}" type="pres">
      <dgm:prSet presAssocID="{D1ED9435-7631-449A-AC8B-F561CBD1543F}" presName="vert0" presStyleCnt="0">
        <dgm:presLayoutVars>
          <dgm:dir/>
          <dgm:animOne val="branch"/>
          <dgm:animLvl val="lvl"/>
        </dgm:presLayoutVars>
      </dgm:prSet>
      <dgm:spPr/>
    </dgm:pt>
    <dgm:pt modelId="{56933CE7-86C2-5B4F-A77A-54BEBFD57D87}" type="pres">
      <dgm:prSet presAssocID="{793A21D1-7252-4E17-9ADB-2E17D6720EA7}" presName="thickLine" presStyleLbl="alignNode1" presStyleIdx="0" presStyleCnt="5"/>
      <dgm:spPr/>
    </dgm:pt>
    <dgm:pt modelId="{1BFFA850-C7CD-C543-A514-AD7D96939601}" type="pres">
      <dgm:prSet presAssocID="{793A21D1-7252-4E17-9ADB-2E17D6720EA7}" presName="horz1" presStyleCnt="0"/>
      <dgm:spPr/>
    </dgm:pt>
    <dgm:pt modelId="{26925AC1-E3C0-6A4C-99AC-BE379BC115EF}" type="pres">
      <dgm:prSet presAssocID="{793A21D1-7252-4E17-9ADB-2E17D6720EA7}" presName="tx1" presStyleLbl="revTx" presStyleIdx="0" presStyleCnt="5"/>
      <dgm:spPr/>
    </dgm:pt>
    <dgm:pt modelId="{0267516B-5CE6-1E4F-9F10-74A552AED400}" type="pres">
      <dgm:prSet presAssocID="{793A21D1-7252-4E17-9ADB-2E17D6720EA7}" presName="vert1" presStyleCnt="0"/>
      <dgm:spPr/>
    </dgm:pt>
    <dgm:pt modelId="{8208B26C-714A-5245-9030-DA59024D45C2}" type="pres">
      <dgm:prSet presAssocID="{E5FA3B7E-15E3-402A-BDE1-2ECFA01BA003}" presName="thickLine" presStyleLbl="alignNode1" presStyleIdx="1" presStyleCnt="5"/>
      <dgm:spPr/>
    </dgm:pt>
    <dgm:pt modelId="{D406BDC3-3BB1-8247-B4CE-895D4F7C3844}" type="pres">
      <dgm:prSet presAssocID="{E5FA3B7E-15E3-402A-BDE1-2ECFA01BA003}" presName="horz1" presStyleCnt="0"/>
      <dgm:spPr/>
    </dgm:pt>
    <dgm:pt modelId="{897335D3-B6B7-6A47-A1D7-2ECC7623B531}" type="pres">
      <dgm:prSet presAssocID="{E5FA3B7E-15E3-402A-BDE1-2ECFA01BA003}" presName="tx1" presStyleLbl="revTx" presStyleIdx="1" presStyleCnt="5"/>
      <dgm:spPr/>
    </dgm:pt>
    <dgm:pt modelId="{A69CAC53-6B73-6A45-BBBD-A7D47C3FFE16}" type="pres">
      <dgm:prSet presAssocID="{E5FA3B7E-15E3-402A-BDE1-2ECFA01BA003}" presName="vert1" presStyleCnt="0"/>
      <dgm:spPr/>
    </dgm:pt>
    <dgm:pt modelId="{A6AA8BA7-2EF1-974F-8D0B-CDAD5A06AAD3}" type="pres">
      <dgm:prSet presAssocID="{79E00AA5-1EFB-4E3A-9E27-CD095A991B86}" presName="thickLine" presStyleLbl="alignNode1" presStyleIdx="2" presStyleCnt="5"/>
      <dgm:spPr/>
    </dgm:pt>
    <dgm:pt modelId="{E1678898-97AC-8B4B-94D0-B5A98B04DBDE}" type="pres">
      <dgm:prSet presAssocID="{79E00AA5-1EFB-4E3A-9E27-CD095A991B86}" presName="horz1" presStyleCnt="0"/>
      <dgm:spPr/>
    </dgm:pt>
    <dgm:pt modelId="{7A55BFFB-04A7-384C-9C17-793BA80A3818}" type="pres">
      <dgm:prSet presAssocID="{79E00AA5-1EFB-4E3A-9E27-CD095A991B86}" presName="tx1" presStyleLbl="revTx" presStyleIdx="2" presStyleCnt="5"/>
      <dgm:spPr/>
    </dgm:pt>
    <dgm:pt modelId="{F12BCD2E-6692-E94A-BEA0-42FE3AA7A907}" type="pres">
      <dgm:prSet presAssocID="{79E00AA5-1EFB-4E3A-9E27-CD095A991B86}" presName="vert1" presStyleCnt="0"/>
      <dgm:spPr/>
    </dgm:pt>
    <dgm:pt modelId="{49E1D2AE-073D-994D-9687-05B199B2FC63}" type="pres">
      <dgm:prSet presAssocID="{2C1EAA47-6892-43E2-A153-85F6195A834C}" presName="thickLine" presStyleLbl="alignNode1" presStyleIdx="3" presStyleCnt="5"/>
      <dgm:spPr/>
    </dgm:pt>
    <dgm:pt modelId="{63FFC2E4-5C84-B844-9576-2A1E86FC3888}" type="pres">
      <dgm:prSet presAssocID="{2C1EAA47-6892-43E2-A153-85F6195A834C}" presName="horz1" presStyleCnt="0"/>
      <dgm:spPr/>
    </dgm:pt>
    <dgm:pt modelId="{DE6C18CA-E756-874F-85FF-31772AD26EAD}" type="pres">
      <dgm:prSet presAssocID="{2C1EAA47-6892-43E2-A153-85F6195A834C}" presName="tx1" presStyleLbl="revTx" presStyleIdx="3" presStyleCnt="5"/>
      <dgm:spPr/>
    </dgm:pt>
    <dgm:pt modelId="{A1FF0C63-C50E-F044-B4AB-5A253BEEFFE0}" type="pres">
      <dgm:prSet presAssocID="{2C1EAA47-6892-43E2-A153-85F6195A834C}" presName="vert1" presStyleCnt="0"/>
      <dgm:spPr/>
    </dgm:pt>
    <dgm:pt modelId="{F3E5D1AD-6DAF-3644-AD19-82DF1F6C6657}" type="pres">
      <dgm:prSet presAssocID="{9F03D06E-7956-4AAF-BC47-FBEB12BC4B95}" presName="thickLine" presStyleLbl="alignNode1" presStyleIdx="4" presStyleCnt="5"/>
      <dgm:spPr/>
    </dgm:pt>
    <dgm:pt modelId="{0EBB6DF2-BDA9-BC44-B5F2-B079824BB383}" type="pres">
      <dgm:prSet presAssocID="{9F03D06E-7956-4AAF-BC47-FBEB12BC4B95}" presName="horz1" presStyleCnt="0"/>
      <dgm:spPr/>
    </dgm:pt>
    <dgm:pt modelId="{3002050A-AEF6-D24C-9293-37090B43D516}" type="pres">
      <dgm:prSet presAssocID="{9F03D06E-7956-4AAF-BC47-FBEB12BC4B95}" presName="tx1" presStyleLbl="revTx" presStyleIdx="4" presStyleCnt="5"/>
      <dgm:spPr/>
    </dgm:pt>
    <dgm:pt modelId="{AD57E485-3069-5845-9F25-510D8463C5C5}" type="pres">
      <dgm:prSet presAssocID="{9F03D06E-7956-4AAF-BC47-FBEB12BC4B95}" presName="vert1" presStyleCnt="0"/>
      <dgm:spPr/>
    </dgm:pt>
  </dgm:ptLst>
  <dgm:cxnLst>
    <dgm:cxn modelId="{10FE870C-3DA0-BD4C-B614-91BCAEA51F0B}" type="presOf" srcId="{793A21D1-7252-4E17-9ADB-2E17D6720EA7}" destId="{26925AC1-E3C0-6A4C-99AC-BE379BC115EF}" srcOrd="0" destOrd="0" presId="urn:microsoft.com/office/officeart/2008/layout/LinedList"/>
    <dgm:cxn modelId="{1737E126-C54D-CE4C-ABC1-B39B01C49122}" type="presOf" srcId="{E5FA3B7E-15E3-402A-BDE1-2ECFA01BA003}" destId="{897335D3-B6B7-6A47-A1D7-2ECC7623B531}" srcOrd="0" destOrd="0" presId="urn:microsoft.com/office/officeart/2008/layout/LinedList"/>
    <dgm:cxn modelId="{6B4CA532-B361-CA4E-A3C4-E06B6F9A7472}" type="presOf" srcId="{9F03D06E-7956-4AAF-BC47-FBEB12BC4B95}" destId="{3002050A-AEF6-D24C-9293-37090B43D516}" srcOrd="0" destOrd="0" presId="urn:microsoft.com/office/officeart/2008/layout/LinedList"/>
    <dgm:cxn modelId="{A10B9235-0E6C-4147-B651-50838AF12E6B}" srcId="{D1ED9435-7631-449A-AC8B-F561CBD1543F}" destId="{2C1EAA47-6892-43E2-A153-85F6195A834C}" srcOrd="3" destOrd="0" parTransId="{B1418EE3-A9C9-4DDA-A66C-CA50A4CA8695}" sibTransId="{89BB80B5-BEFE-402A-8DBE-234BBE88C6DA}"/>
    <dgm:cxn modelId="{1FD5316B-B0D4-48E9-9941-A8A8301D8DF3}" srcId="{D1ED9435-7631-449A-AC8B-F561CBD1543F}" destId="{79E00AA5-1EFB-4E3A-9E27-CD095A991B86}" srcOrd="2" destOrd="0" parTransId="{868BB8AA-4255-4AC5-94DF-27A566456410}" sibTransId="{43DE15D7-A345-4AF7-AD15-F17B5A3EDCAD}"/>
    <dgm:cxn modelId="{9008F470-1B97-49AA-AAA8-9AF3EFB79541}" srcId="{D1ED9435-7631-449A-AC8B-F561CBD1543F}" destId="{793A21D1-7252-4E17-9ADB-2E17D6720EA7}" srcOrd="0" destOrd="0" parTransId="{0DA62FF3-DEEE-4DDE-9D59-AED62A6324FF}" sibTransId="{54FEC95D-C965-405B-AEFE-0DC3A3FD5DF4}"/>
    <dgm:cxn modelId="{70216B9B-9151-4183-916E-F5AB51AD77FD}" srcId="{D1ED9435-7631-449A-AC8B-F561CBD1543F}" destId="{E5FA3B7E-15E3-402A-BDE1-2ECFA01BA003}" srcOrd="1" destOrd="0" parTransId="{77C4F480-3710-459F-A757-667534109E18}" sibTransId="{74A43B6C-E464-4038-AFC2-9DDE37900EDD}"/>
    <dgm:cxn modelId="{908930B0-5FB1-7F49-8D94-2EC63CF2E079}" type="presOf" srcId="{79E00AA5-1EFB-4E3A-9E27-CD095A991B86}" destId="{7A55BFFB-04A7-384C-9C17-793BA80A3818}" srcOrd="0" destOrd="0" presId="urn:microsoft.com/office/officeart/2008/layout/LinedList"/>
    <dgm:cxn modelId="{155D69C7-439E-CB4A-AEF6-54B99AE43463}" type="presOf" srcId="{D1ED9435-7631-449A-AC8B-F561CBD1543F}" destId="{3BE2F5DC-588C-214D-9FA6-2C1FE1777459}" srcOrd="0" destOrd="0" presId="urn:microsoft.com/office/officeart/2008/layout/LinedList"/>
    <dgm:cxn modelId="{7F41F2C8-85D2-FE43-942E-FBD1D455FFE3}" type="presOf" srcId="{2C1EAA47-6892-43E2-A153-85F6195A834C}" destId="{DE6C18CA-E756-874F-85FF-31772AD26EAD}" srcOrd="0" destOrd="0" presId="urn:microsoft.com/office/officeart/2008/layout/LinedList"/>
    <dgm:cxn modelId="{4C3BCFF0-C155-405A-ADE7-EB46A1594059}" srcId="{D1ED9435-7631-449A-AC8B-F561CBD1543F}" destId="{9F03D06E-7956-4AAF-BC47-FBEB12BC4B95}" srcOrd="4" destOrd="0" parTransId="{2AFBE1E9-C891-45FF-8EF9-3651164FEE18}" sibTransId="{A332474B-5147-49A7-84B3-A12444D2C3D2}"/>
    <dgm:cxn modelId="{DC0E3071-A94B-044A-8A6F-3C115D0B3276}" type="presParOf" srcId="{3BE2F5DC-588C-214D-9FA6-2C1FE1777459}" destId="{56933CE7-86C2-5B4F-A77A-54BEBFD57D87}" srcOrd="0" destOrd="0" presId="urn:microsoft.com/office/officeart/2008/layout/LinedList"/>
    <dgm:cxn modelId="{977A6CFD-D211-2F47-BC2E-14098712F915}" type="presParOf" srcId="{3BE2F5DC-588C-214D-9FA6-2C1FE1777459}" destId="{1BFFA850-C7CD-C543-A514-AD7D96939601}" srcOrd="1" destOrd="0" presId="urn:microsoft.com/office/officeart/2008/layout/LinedList"/>
    <dgm:cxn modelId="{B601B743-7043-AB45-A081-17D5FDF988DF}" type="presParOf" srcId="{1BFFA850-C7CD-C543-A514-AD7D96939601}" destId="{26925AC1-E3C0-6A4C-99AC-BE379BC115EF}" srcOrd="0" destOrd="0" presId="urn:microsoft.com/office/officeart/2008/layout/LinedList"/>
    <dgm:cxn modelId="{F8F99EE5-6A31-4740-83D0-A29FBFB46083}" type="presParOf" srcId="{1BFFA850-C7CD-C543-A514-AD7D96939601}" destId="{0267516B-5CE6-1E4F-9F10-74A552AED400}" srcOrd="1" destOrd="0" presId="urn:microsoft.com/office/officeart/2008/layout/LinedList"/>
    <dgm:cxn modelId="{E065D21A-BDDD-1144-888A-331DC8CAA2A5}" type="presParOf" srcId="{3BE2F5DC-588C-214D-9FA6-2C1FE1777459}" destId="{8208B26C-714A-5245-9030-DA59024D45C2}" srcOrd="2" destOrd="0" presId="urn:microsoft.com/office/officeart/2008/layout/LinedList"/>
    <dgm:cxn modelId="{45117D8B-032B-F64A-8DD7-B351252E7CF2}" type="presParOf" srcId="{3BE2F5DC-588C-214D-9FA6-2C1FE1777459}" destId="{D406BDC3-3BB1-8247-B4CE-895D4F7C3844}" srcOrd="3" destOrd="0" presId="urn:microsoft.com/office/officeart/2008/layout/LinedList"/>
    <dgm:cxn modelId="{72B326C4-0FFC-9B4D-9F5A-7806B4A38C03}" type="presParOf" srcId="{D406BDC3-3BB1-8247-B4CE-895D4F7C3844}" destId="{897335D3-B6B7-6A47-A1D7-2ECC7623B531}" srcOrd="0" destOrd="0" presId="urn:microsoft.com/office/officeart/2008/layout/LinedList"/>
    <dgm:cxn modelId="{B8C72E49-DD83-0B45-A7C1-EBA3240F2035}" type="presParOf" srcId="{D406BDC3-3BB1-8247-B4CE-895D4F7C3844}" destId="{A69CAC53-6B73-6A45-BBBD-A7D47C3FFE16}" srcOrd="1" destOrd="0" presId="urn:microsoft.com/office/officeart/2008/layout/LinedList"/>
    <dgm:cxn modelId="{F10645CE-3DB4-854D-BA47-FD5EAED0115D}" type="presParOf" srcId="{3BE2F5DC-588C-214D-9FA6-2C1FE1777459}" destId="{A6AA8BA7-2EF1-974F-8D0B-CDAD5A06AAD3}" srcOrd="4" destOrd="0" presId="urn:microsoft.com/office/officeart/2008/layout/LinedList"/>
    <dgm:cxn modelId="{F834D31C-4E73-5A40-92FE-B912D59EE9C6}" type="presParOf" srcId="{3BE2F5DC-588C-214D-9FA6-2C1FE1777459}" destId="{E1678898-97AC-8B4B-94D0-B5A98B04DBDE}" srcOrd="5" destOrd="0" presId="urn:microsoft.com/office/officeart/2008/layout/LinedList"/>
    <dgm:cxn modelId="{FA124DE3-9732-5C4C-9A67-88463905B1B5}" type="presParOf" srcId="{E1678898-97AC-8B4B-94D0-B5A98B04DBDE}" destId="{7A55BFFB-04A7-384C-9C17-793BA80A3818}" srcOrd="0" destOrd="0" presId="urn:microsoft.com/office/officeart/2008/layout/LinedList"/>
    <dgm:cxn modelId="{75404219-08E7-6547-8902-B8CC08BEA6C9}" type="presParOf" srcId="{E1678898-97AC-8B4B-94D0-B5A98B04DBDE}" destId="{F12BCD2E-6692-E94A-BEA0-42FE3AA7A907}" srcOrd="1" destOrd="0" presId="urn:microsoft.com/office/officeart/2008/layout/LinedList"/>
    <dgm:cxn modelId="{94104304-4533-954B-ADCA-6514519F3ED6}" type="presParOf" srcId="{3BE2F5DC-588C-214D-9FA6-2C1FE1777459}" destId="{49E1D2AE-073D-994D-9687-05B199B2FC63}" srcOrd="6" destOrd="0" presId="urn:microsoft.com/office/officeart/2008/layout/LinedList"/>
    <dgm:cxn modelId="{F3E5A3A2-2549-D044-A025-0250D43A2801}" type="presParOf" srcId="{3BE2F5DC-588C-214D-9FA6-2C1FE1777459}" destId="{63FFC2E4-5C84-B844-9576-2A1E86FC3888}" srcOrd="7" destOrd="0" presId="urn:microsoft.com/office/officeart/2008/layout/LinedList"/>
    <dgm:cxn modelId="{C109BF26-4F26-864E-918F-A8E2B2F860D5}" type="presParOf" srcId="{63FFC2E4-5C84-B844-9576-2A1E86FC3888}" destId="{DE6C18CA-E756-874F-85FF-31772AD26EAD}" srcOrd="0" destOrd="0" presId="urn:microsoft.com/office/officeart/2008/layout/LinedList"/>
    <dgm:cxn modelId="{753D10A4-2212-E44E-89AC-85F604CA749B}" type="presParOf" srcId="{63FFC2E4-5C84-B844-9576-2A1E86FC3888}" destId="{A1FF0C63-C50E-F044-B4AB-5A253BEEFFE0}" srcOrd="1" destOrd="0" presId="urn:microsoft.com/office/officeart/2008/layout/LinedList"/>
    <dgm:cxn modelId="{CBA88A89-88F7-3746-850B-9B490C9D0F1D}" type="presParOf" srcId="{3BE2F5DC-588C-214D-9FA6-2C1FE1777459}" destId="{F3E5D1AD-6DAF-3644-AD19-82DF1F6C6657}" srcOrd="8" destOrd="0" presId="urn:microsoft.com/office/officeart/2008/layout/LinedList"/>
    <dgm:cxn modelId="{C4144D87-347A-A140-BCAC-0864484C3428}" type="presParOf" srcId="{3BE2F5DC-588C-214D-9FA6-2C1FE1777459}" destId="{0EBB6DF2-BDA9-BC44-B5F2-B079824BB383}" srcOrd="9" destOrd="0" presId="urn:microsoft.com/office/officeart/2008/layout/LinedList"/>
    <dgm:cxn modelId="{1E74A694-9B81-B743-A58D-DA9B03ABF47B}" type="presParOf" srcId="{0EBB6DF2-BDA9-BC44-B5F2-B079824BB383}" destId="{3002050A-AEF6-D24C-9293-37090B43D516}" srcOrd="0" destOrd="0" presId="urn:microsoft.com/office/officeart/2008/layout/LinedList"/>
    <dgm:cxn modelId="{DDD4AA1B-F834-4340-99E8-995944A3DD57}" type="presParOf" srcId="{0EBB6DF2-BDA9-BC44-B5F2-B079824BB383}" destId="{AD57E485-3069-5845-9F25-510D8463C5C5}"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1ED9435-7631-449A-AC8B-F561CBD1543F}"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793A21D1-7252-4E17-9ADB-2E17D6720EA7}">
      <dgm:prSet/>
      <dgm:spPr/>
      <dgm:t>
        <a:bodyPr/>
        <a:lstStyle/>
        <a:p>
          <a:pPr>
            <a:lnSpc>
              <a:spcPct val="100000"/>
            </a:lnSpc>
          </a:pPr>
          <a:r>
            <a:rPr lang="es-ES" dirty="0"/>
            <a:t>OBJETO: La prestación (dar, hacer o no hacer): conducta positiva o negativa. </a:t>
          </a:r>
          <a:endParaRPr lang="en-US" dirty="0"/>
        </a:p>
      </dgm:t>
    </dgm:pt>
    <dgm:pt modelId="{0DA62FF3-DEEE-4DDE-9D59-AED62A6324FF}" type="parTrans" cxnId="{9008F470-1B97-49AA-AAA8-9AF3EFB79541}">
      <dgm:prSet/>
      <dgm:spPr/>
      <dgm:t>
        <a:bodyPr/>
        <a:lstStyle/>
        <a:p>
          <a:endParaRPr lang="en-US"/>
        </a:p>
      </dgm:t>
    </dgm:pt>
    <dgm:pt modelId="{54FEC95D-C965-405B-AEFE-0DC3A3FD5DF4}" type="sibTrans" cxnId="{9008F470-1B97-49AA-AAA8-9AF3EFB79541}">
      <dgm:prSet/>
      <dgm:spPr/>
      <dgm:t>
        <a:bodyPr/>
        <a:lstStyle/>
        <a:p>
          <a:endParaRPr lang="en-US"/>
        </a:p>
      </dgm:t>
    </dgm:pt>
    <dgm:pt modelId="{E5FA3B7E-15E3-402A-BDE1-2ECFA01BA003}">
      <dgm:prSet/>
      <dgm:spPr/>
      <dgm:t>
        <a:bodyPr/>
        <a:lstStyle/>
        <a:p>
          <a:pPr>
            <a:lnSpc>
              <a:spcPct val="100000"/>
            </a:lnSpc>
          </a:pPr>
          <a:r>
            <a:rPr lang="es-ES"/>
            <a:t>La prestación también tiene un objeto, entendido como la entidad material o inmaterial sobre la que recae la prestación.</a:t>
          </a:r>
          <a:endParaRPr lang="en-US"/>
        </a:p>
      </dgm:t>
    </dgm:pt>
    <dgm:pt modelId="{77C4F480-3710-459F-A757-667534109E18}" type="parTrans" cxnId="{70216B9B-9151-4183-916E-F5AB51AD77FD}">
      <dgm:prSet/>
      <dgm:spPr/>
      <dgm:t>
        <a:bodyPr/>
        <a:lstStyle/>
        <a:p>
          <a:endParaRPr lang="en-US"/>
        </a:p>
      </dgm:t>
    </dgm:pt>
    <dgm:pt modelId="{74A43B6C-E464-4038-AFC2-9DDE37900EDD}" type="sibTrans" cxnId="{70216B9B-9151-4183-916E-F5AB51AD77FD}">
      <dgm:prSet/>
      <dgm:spPr/>
      <dgm:t>
        <a:bodyPr/>
        <a:lstStyle/>
        <a:p>
          <a:endParaRPr lang="en-US"/>
        </a:p>
      </dgm:t>
    </dgm:pt>
    <dgm:pt modelId="{79E00AA5-1EFB-4E3A-9E27-CD095A991B86}">
      <dgm:prSet/>
      <dgm:spPr/>
      <dgm:t>
        <a:bodyPr/>
        <a:lstStyle/>
        <a:p>
          <a:pPr>
            <a:lnSpc>
              <a:spcPct val="100000"/>
            </a:lnSpc>
          </a:pPr>
          <a:r>
            <a:rPr lang="es-ES"/>
            <a:t>El Código se refiere indistintamente al objeto en las dos acepciones. Ej. Arts. 1461, 1462, 1463, 1464 CC chil (1517, 1518, 1519, 1520, 1521, 1523), etc.</a:t>
          </a:r>
          <a:endParaRPr lang="en-US"/>
        </a:p>
      </dgm:t>
    </dgm:pt>
    <dgm:pt modelId="{868BB8AA-4255-4AC5-94DF-27A566456410}" type="parTrans" cxnId="{1FD5316B-B0D4-48E9-9941-A8A8301D8DF3}">
      <dgm:prSet/>
      <dgm:spPr/>
      <dgm:t>
        <a:bodyPr/>
        <a:lstStyle/>
        <a:p>
          <a:endParaRPr lang="en-US"/>
        </a:p>
      </dgm:t>
    </dgm:pt>
    <dgm:pt modelId="{43DE15D7-A345-4AF7-AD15-F17B5A3EDCAD}" type="sibTrans" cxnId="{1FD5316B-B0D4-48E9-9941-A8A8301D8DF3}">
      <dgm:prSet/>
      <dgm:spPr/>
      <dgm:t>
        <a:bodyPr/>
        <a:lstStyle/>
        <a:p>
          <a:endParaRPr lang="en-US"/>
        </a:p>
      </dgm:t>
    </dgm:pt>
    <dgm:pt modelId="{5BF63490-E909-4356-981E-66CDE36118BD}" type="pres">
      <dgm:prSet presAssocID="{D1ED9435-7631-449A-AC8B-F561CBD1543F}" presName="root" presStyleCnt="0">
        <dgm:presLayoutVars>
          <dgm:dir/>
          <dgm:resizeHandles val="exact"/>
        </dgm:presLayoutVars>
      </dgm:prSet>
      <dgm:spPr/>
    </dgm:pt>
    <dgm:pt modelId="{74F93590-1F0F-47F1-932D-F3632DFDBA67}" type="pres">
      <dgm:prSet presAssocID="{793A21D1-7252-4E17-9ADB-2E17D6720EA7}" presName="compNode" presStyleCnt="0"/>
      <dgm:spPr/>
    </dgm:pt>
    <dgm:pt modelId="{CC9BED6E-0292-416F-9822-6C80D011C36A}" type="pres">
      <dgm:prSet presAssocID="{793A21D1-7252-4E17-9ADB-2E17D6720EA7}" presName="bgRect" presStyleLbl="bgShp" presStyleIdx="0" presStyleCnt="3"/>
      <dgm:spPr/>
    </dgm:pt>
    <dgm:pt modelId="{8EF6C3B0-029A-4769-B796-035244D55AD8}" type="pres">
      <dgm:prSet presAssocID="{793A21D1-7252-4E17-9ADB-2E17D6720EA7}"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Diagrama de flujo"/>
        </a:ext>
      </dgm:extLst>
    </dgm:pt>
    <dgm:pt modelId="{7C5D5D0D-EEF9-493A-A820-01D790C676DD}" type="pres">
      <dgm:prSet presAssocID="{793A21D1-7252-4E17-9ADB-2E17D6720EA7}" presName="spaceRect" presStyleCnt="0"/>
      <dgm:spPr/>
    </dgm:pt>
    <dgm:pt modelId="{D64A0747-E7C1-456D-83F4-495F33865A26}" type="pres">
      <dgm:prSet presAssocID="{793A21D1-7252-4E17-9ADB-2E17D6720EA7}" presName="parTx" presStyleLbl="revTx" presStyleIdx="0" presStyleCnt="3">
        <dgm:presLayoutVars>
          <dgm:chMax val="0"/>
          <dgm:chPref val="0"/>
        </dgm:presLayoutVars>
      </dgm:prSet>
      <dgm:spPr/>
    </dgm:pt>
    <dgm:pt modelId="{18361152-7F93-4C58-BF30-E096A5D02C13}" type="pres">
      <dgm:prSet presAssocID="{54FEC95D-C965-405B-AEFE-0DC3A3FD5DF4}" presName="sibTrans" presStyleCnt="0"/>
      <dgm:spPr/>
    </dgm:pt>
    <dgm:pt modelId="{716A1892-F213-44F3-9933-4453F40CCD18}" type="pres">
      <dgm:prSet presAssocID="{E5FA3B7E-15E3-402A-BDE1-2ECFA01BA003}" presName="compNode" presStyleCnt="0"/>
      <dgm:spPr/>
    </dgm:pt>
    <dgm:pt modelId="{88042A33-3A69-439A-92D8-03520D0A5A04}" type="pres">
      <dgm:prSet presAssocID="{E5FA3B7E-15E3-402A-BDE1-2ECFA01BA003}" presName="bgRect" presStyleLbl="bgShp" presStyleIdx="1" presStyleCnt="3"/>
      <dgm:spPr/>
    </dgm:pt>
    <dgm:pt modelId="{98864078-2A21-4213-8A1D-58A7821EE052}" type="pres">
      <dgm:prSet presAssocID="{E5FA3B7E-15E3-402A-BDE1-2ECFA01BA003}"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omillas"/>
        </a:ext>
      </dgm:extLst>
    </dgm:pt>
    <dgm:pt modelId="{2C2472EA-9DBD-4711-8A4D-E66192370115}" type="pres">
      <dgm:prSet presAssocID="{E5FA3B7E-15E3-402A-BDE1-2ECFA01BA003}" presName="spaceRect" presStyleCnt="0"/>
      <dgm:spPr/>
    </dgm:pt>
    <dgm:pt modelId="{DA4F99B1-6199-4B67-9489-E1380635AC63}" type="pres">
      <dgm:prSet presAssocID="{E5FA3B7E-15E3-402A-BDE1-2ECFA01BA003}" presName="parTx" presStyleLbl="revTx" presStyleIdx="1" presStyleCnt="3">
        <dgm:presLayoutVars>
          <dgm:chMax val="0"/>
          <dgm:chPref val="0"/>
        </dgm:presLayoutVars>
      </dgm:prSet>
      <dgm:spPr/>
    </dgm:pt>
    <dgm:pt modelId="{FE3CE378-D25E-4558-83D0-98C275BCBB56}" type="pres">
      <dgm:prSet presAssocID="{74A43B6C-E464-4038-AFC2-9DDE37900EDD}" presName="sibTrans" presStyleCnt="0"/>
      <dgm:spPr/>
    </dgm:pt>
    <dgm:pt modelId="{B7A61F52-9983-45D5-9920-A93376AC8BA7}" type="pres">
      <dgm:prSet presAssocID="{79E00AA5-1EFB-4E3A-9E27-CD095A991B86}" presName="compNode" presStyleCnt="0"/>
      <dgm:spPr/>
    </dgm:pt>
    <dgm:pt modelId="{9C173704-8C5F-49CF-8E53-246A9E5C9376}" type="pres">
      <dgm:prSet presAssocID="{79E00AA5-1EFB-4E3A-9E27-CD095A991B86}" presName="bgRect" presStyleLbl="bgShp" presStyleIdx="2" presStyleCnt="3"/>
      <dgm:spPr/>
    </dgm:pt>
    <dgm:pt modelId="{9622910D-D227-4AD1-9BBF-C6344EA5CCB3}" type="pres">
      <dgm:prSet presAssocID="{79E00AA5-1EFB-4E3A-9E27-CD095A991B86}"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Engranajes"/>
        </a:ext>
      </dgm:extLst>
    </dgm:pt>
    <dgm:pt modelId="{B1DB824B-858C-48E7-B319-24B2655D3FF0}" type="pres">
      <dgm:prSet presAssocID="{79E00AA5-1EFB-4E3A-9E27-CD095A991B86}" presName="spaceRect" presStyleCnt="0"/>
      <dgm:spPr/>
    </dgm:pt>
    <dgm:pt modelId="{7C074F0D-0CD2-48DB-B3D2-0BE32F764356}" type="pres">
      <dgm:prSet presAssocID="{79E00AA5-1EFB-4E3A-9E27-CD095A991B86}" presName="parTx" presStyleLbl="revTx" presStyleIdx="2" presStyleCnt="3">
        <dgm:presLayoutVars>
          <dgm:chMax val="0"/>
          <dgm:chPref val="0"/>
        </dgm:presLayoutVars>
      </dgm:prSet>
      <dgm:spPr/>
    </dgm:pt>
  </dgm:ptLst>
  <dgm:cxnLst>
    <dgm:cxn modelId="{6210EB23-B331-4EC7-B312-5E424427A574}" type="presOf" srcId="{E5FA3B7E-15E3-402A-BDE1-2ECFA01BA003}" destId="{DA4F99B1-6199-4B67-9489-E1380635AC63}" srcOrd="0" destOrd="0" presId="urn:microsoft.com/office/officeart/2018/2/layout/IconVerticalSolidList"/>
    <dgm:cxn modelId="{AB244962-6481-470A-913C-0FA9D24155FC}" type="presOf" srcId="{793A21D1-7252-4E17-9ADB-2E17D6720EA7}" destId="{D64A0747-E7C1-456D-83F4-495F33865A26}" srcOrd="0" destOrd="0" presId="urn:microsoft.com/office/officeart/2018/2/layout/IconVerticalSolidList"/>
    <dgm:cxn modelId="{1FD5316B-B0D4-48E9-9941-A8A8301D8DF3}" srcId="{D1ED9435-7631-449A-AC8B-F561CBD1543F}" destId="{79E00AA5-1EFB-4E3A-9E27-CD095A991B86}" srcOrd="2" destOrd="0" parTransId="{868BB8AA-4255-4AC5-94DF-27A566456410}" sibTransId="{43DE15D7-A345-4AF7-AD15-F17B5A3EDCAD}"/>
    <dgm:cxn modelId="{9008F470-1B97-49AA-AAA8-9AF3EFB79541}" srcId="{D1ED9435-7631-449A-AC8B-F561CBD1543F}" destId="{793A21D1-7252-4E17-9ADB-2E17D6720EA7}" srcOrd="0" destOrd="0" parTransId="{0DA62FF3-DEEE-4DDE-9D59-AED62A6324FF}" sibTransId="{54FEC95D-C965-405B-AEFE-0DC3A3FD5DF4}"/>
    <dgm:cxn modelId="{CBBB1F87-D207-487C-9D85-1B1F8C02BF7A}" type="presOf" srcId="{D1ED9435-7631-449A-AC8B-F561CBD1543F}" destId="{5BF63490-E909-4356-981E-66CDE36118BD}" srcOrd="0" destOrd="0" presId="urn:microsoft.com/office/officeart/2018/2/layout/IconVerticalSolidList"/>
    <dgm:cxn modelId="{70216B9B-9151-4183-916E-F5AB51AD77FD}" srcId="{D1ED9435-7631-449A-AC8B-F561CBD1543F}" destId="{E5FA3B7E-15E3-402A-BDE1-2ECFA01BA003}" srcOrd="1" destOrd="0" parTransId="{77C4F480-3710-459F-A757-667534109E18}" sibTransId="{74A43B6C-E464-4038-AFC2-9DDE37900EDD}"/>
    <dgm:cxn modelId="{CB4169A8-BE53-4C3C-BC3F-B44015067246}" type="presOf" srcId="{79E00AA5-1EFB-4E3A-9E27-CD095A991B86}" destId="{7C074F0D-0CD2-48DB-B3D2-0BE32F764356}" srcOrd="0" destOrd="0" presId="urn:microsoft.com/office/officeart/2018/2/layout/IconVerticalSolidList"/>
    <dgm:cxn modelId="{3A2290CD-64E9-4CAC-BA24-5A5C489805A1}" type="presParOf" srcId="{5BF63490-E909-4356-981E-66CDE36118BD}" destId="{74F93590-1F0F-47F1-932D-F3632DFDBA67}" srcOrd="0" destOrd="0" presId="urn:microsoft.com/office/officeart/2018/2/layout/IconVerticalSolidList"/>
    <dgm:cxn modelId="{4BDE2372-0224-4487-A340-98614A1BD09B}" type="presParOf" srcId="{74F93590-1F0F-47F1-932D-F3632DFDBA67}" destId="{CC9BED6E-0292-416F-9822-6C80D011C36A}" srcOrd="0" destOrd="0" presId="urn:microsoft.com/office/officeart/2018/2/layout/IconVerticalSolidList"/>
    <dgm:cxn modelId="{4C431958-4384-49FB-8E1C-42703748E440}" type="presParOf" srcId="{74F93590-1F0F-47F1-932D-F3632DFDBA67}" destId="{8EF6C3B0-029A-4769-B796-035244D55AD8}" srcOrd="1" destOrd="0" presId="urn:microsoft.com/office/officeart/2018/2/layout/IconVerticalSolidList"/>
    <dgm:cxn modelId="{B301769B-C310-4842-8B93-CC52AFD4ACAD}" type="presParOf" srcId="{74F93590-1F0F-47F1-932D-F3632DFDBA67}" destId="{7C5D5D0D-EEF9-493A-A820-01D790C676DD}" srcOrd="2" destOrd="0" presId="urn:microsoft.com/office/officeart/2018/2/layout/IconVerticalSolidList"/>
    <dgm:cxn modelId="{185FF0CB-0465-47AB-863E-64776112EA57}" type="presParOf" srcId="{74F93590-1F0F-47F1-932D-F3632DFDBA67}" destId="{D64A0747-E7C1-456D-83F4-495F33865A26}" srcOrd="3" destOrd="0" presId="urn:microsoft.com/office/officeart/2018/2/layout/IconVerticalSolidList"/>
    <dgm:cxn modelId="{24DAE908-9D25-44D9-AA42-22DD4695E4C8}" type="presParOf" srcId="{5BF63490-E909-4356-981E-66CDE36118BD}" destId="{18361152-7F93-4C58-BF30-E096A5D02C13}" srcOrd="1" destOrd="0" presId="urn:microsoft.com/office/officeart/2018/2/layout/IconVerticalSolidList"/>
    <dgm:cxn modelId="{1C7A1818-95D3-45E7-854C-18AD45C86E99}" type="presParOf" srcId="{5BF63490-E909-4356-981E-66CDE36118BD}" destId="{716A1892-F213-44F3-9933-4453F40CCD18}" srcOrd="2" destOrd="0" presId="urn:microsoft.com/office/officeart/2018/2/layout/IconVerticalSolidList"/>
    <dgm:cxn modelId="{8135834D-5727-4B8F-AF4A-948E40812F50}" type="presParOf" srcId="{716A1892-F213-44F3-9933-4453F40CCD18}" destId="{88042A33-3A69-439A-92D8-03520D0A5A04}" srcOrd="0" destOrd="0" presId="urn:microsoft.com/office/officeart/2018/2/layout/IconVerticalSolidList"/>
    <dgm:cxn modelId="{222A4DD1-A6F1-4A1E-962C-9663F8AE62C2}" type="presParOf" srcId="{716A1892-F213-44F3-9933-4453F40CCD18}" destId="{98864078-2A21-4213-8A1D-58A7821EE052}" srcOrd="1" destOrd="0" presId="urn:microsoft.com/office/officeart/2018/2/layout/IconVerticalSolidList"/>
    <dgm:cxn modelId="{7347DE0A-E784-4BB8-82CC-B8C766C67F53}" type="presParOf" srcId="{716A1892-F213-44F3-9933-4453F40CCD18}" destId="{2C2472EA-9DBD-4711-8A4D-E66192370115}" srcOrd="2" destOrd="0" presId="urn:microsoft.com/office/officeart/2018/2/layout/IconVerticalSolidList"/>
    <dgm:cxn modelId="{95A196F3-064F-418B-BCB0-995F5081C1A7}" type="presParOf" srcId="{716A1892-F213-44F3-9933-4453F40CCD18}" destId="{DA4F99B1-6199-4B67-9489-E1380635AC63}" srcOrd="3" destOrd="0" presId="urn:microsoft.com/office/officeart/2018/2/layout/IconVerticalSolidList"/>
    <dgm:cxn modelId="{DFFFC4AB-87A0-4468-8647-9F6DBED5DA90}" type="presParOf" srcId="{5BF63490-E909-4356-981E-66CDE36118BD}" destId="{FE3CE378-D25E-4558-83D0-98C275BCBB56}" srcOrd="3" destOrd="0" presId="urn:microsoft.com/office/officeart/2018/2/layout/IconVerticalSolidList"/>
    <dgm:cxn modelId="{7D395D7E-8B1E-4DFF-8D7A-DFC2F51A34AF}" type="presParOf" srcId="{5BF63490-E909-4356-981E-66CDE36118BD}" destId="{B7A61F52-9983-45D5-9920-A93376AC8BA7}" srcOrd="4" destOrd="0" presId="urn:microsoft.com/office/officeart/2018/2/layout/IconVerticalSolidList"/>
    <dgm:cxn modelId="{1F5D45F5-A496-4F93-8B1B-2FD6B38168E3}" type="presParOf" srcId="{B7A61F52-9983-45D5-9920-A93376AC8BA7}" destId="{9C173704-8C5F-49CF-8E53-246A9E5C9376}" srcOrd="0" destOrd="0" presId="urn:microsoft.com/office/officeart/2018/2/layout/IconVerticalSolidList"/>
    <dgm:cxn modelId="{2ADA4CFE-FADA-4834-9107-4E506906B263}" type="presParOf" srcId="{B7A61F52-9983-45D5-9920-A93376AC8BA7}" destId="{9622910D-D227-4AD1-9BBF-C6344EA5CCB3}" srcOrd="1" destOrd="0" presId="urn:microsoft.com/office/officeart/2018/2/layout/IconVerticalSolidList"/>
    <dgm:cxn modelId="{6562642E-4D13-46AE-AF50-F9C7BC71BEC9}" type="presParOf" srcId="{B7A61F52-9983-45D5-9920-A93376AC8BA7}" destId="{B1DB824B-858C-48E7-B319-24B2655D3FF0}" srcOrd="2" destOrd="0" presId="urn:microsoft.com/office/officeart/2018/2/layout/IconVerticalSolidList"/>
    <dgm:cxn modelId="{0E7C58B4-2E05-410F-9901-E6F740FFE0A0}" type="presParOf" srcId="{B7A61F52-9983-45D5-9920-A93376AC8BA7}" destId="{7C074F0D-0CD2-48DB-B3D2-0BE32F764356}"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280FDB-B234-41A6-A998-5058AF166947}"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DC0C1ACB-2DFF-44A6-A531-0934B8206023}">
      <dgm:prSet/>
      <dgm:spPr/>
      <dgm:t>
        <a:bodyPr/>
        <a:lstStyle/>
        <a:p>
          <a:r>
            <a:rPr lang="es-ES" b="1"/>
            <a:t>Requisitos del objeto </a:t>
          </a:r>
          <a:r>
            <a:rPr lang="es-ES"/>
            <a:t>(artículo 1461 CC chil 1518 C.C. col):</a:t>
          </a:r>
          <a:endParaRPr lang="en-US"/>
        </a:p>
      </dgm:t>
    </dgm:pt>
    <dgm:pt modelId="{CE9169CA-B43A-4164-A17C-E2938E642FE6}" type="parTrans" cxnId="{CC291582-F26E-4378-9F40-37727F6E7843}">
      <dgm:prSet/>
      <dgm:spPr/>
      <dgm:t>
        <a:bodyPr/>
        <a:lstStyle/>
        <a:p>
          <a:endParaRPr lang="en-US"/>
        </a:p>
      </dgm:t>
    </dgm:pt>
    <dgm:pt modelId="{404C76DD-BC29-4883-AFE5-2F14BDECA7E2}" type="sibTrans" cxnId="{CC291582-F26E-4378-9F40-37727F6E7843}">
      <dgm:prSet/>
      <dgm:spPr/>
      <dgm:t>
        <a:bodyPr/>
        <a:lstStyle/>
        <a:p>
          <a:endParaRPr lang="en-US"/>
        </a:p>
      </dgm:t>
    </dgm:pt>
    <dgm:pt modelId="{A79B8AD7-8534-4E45-9F61-B0592B8D67F3}">
      <dgm:prSet/>
      <dgm:spPr/>
      <dgm:t>
        <a:bodyPr/>
        <a:lstStyle/>
        <a:p>
          <a:r>
            <a:rPr lang="es-ES"/>
            <a:t>A) Posibilidad física y jurídica (licitud)</a:t>
          </a:r>
          <a:endParaRPr lang="en-US"/>
        </a:p>
      </dgm:t>
    </dgm:pt>
    <dgm:pt modelId="{06F2059B-663D-4771-9DF3-7CC6221BA707}" type="parTrans" cxnId="{7C641253-5E20-4A85-AFB2-5D1502FEEED1}">
      <dgm:prSet/>
      <dgm:spPr/>
      <dgm:t>
        <a:bodyPr/>
        <a:lstStyle/>
        <a:p>
          <a:endParaRPr lang="en-US"/>
        </a:p>
      </dgm:t>
    </dgm:pt>
    <dgm:pt modelId="{8EDEEA66-314C-4BF4-BE68-3C6EF1AC9E30}" type="sibTrans" cxnId="{7C641253-5E20-4A85-AFB2-5D1502FEEED1}">
      <dgm:prSet/>
      <dgm:spPr/>
      <dgm:t>
        <a:bodyPr/>
        <a:lstStyle/>
        <a:p>
          <a:endParaRPr lang="en-US"/>
        </a:p>
      </dgm:t>
    </dgm:pt>
    <dgm:pt modelId="{FE209D3B-3242-4026-A0B7-AA876A3C0F92}">
      <dgm:prSet/>
      <dgm:spPr/>
      <dgm:t>
        <a:bodyPr/>
        <a:lstStyle/>
        <a:p>
          <a:r>
            <a:rPr lang="es-ES"/>
            <a:t>B) Existencia actual o futura </a:t>
          </a:r>
          <a:endParaRPr lang="en-US"/>
        </a:p>
      </dgm:t>
    </dgm:pt>
    <dgm:pt modelId="{3F8D9DC9-272F-4AA2-8CC0-C6D1ACF7D031}" type="parTrans" cxnId="{D2E8BC1E-8C7F-4803-A456-FF6D6722CF5C}">
      <dgm:prSet/>
      <dgm:spPr/>
      <dgm:t>
        <a:bodyPr/>
        <a:lstStyle/>
        <a:p>
          <a:endParaRPr lang="en-US"/>
        </a:p>
      </dgm:t>
    </dgm:pt>
    <dgm:pt modelId="{E4021EE8-8661-491C-9D6C-66BF855F0CD3}" type="sibTrans" cxnId="{D2E8BC1E-8C7F-4803-A456-FF6D6722CF5C}">
      <dgm:prSet/>
      <dgm:spPr/>
      <dgm:t>
        <a:bodyPr/>
        <a:lstStyle/>
        <a:p>
          <a:endParaRPr lang="en-US"/>
        </a:p>
      </dgm:t>
    </dgm:pt>
    <dgm:pt modelId="{551B9A0C-C955-4D0C-BC1C-90095697675D}">
      <dgm:prSet/>
      <dgm:spPr/>
      <dgm:t>
        <a:bodyPr/>
        <a:lstStyle/>
        <a:p>
          <a:r>
            <a:rPr lang="es-ES"/>
            <a:t>C) Determinación o determinabilidad</a:t>
          </a:r>
          <a:endParaRPr lang="en-US"/>
        </a:p>
      </dgm:t>
    </dgm:pt>
    <dgm:pt modelId="{BF58092D-758C-4614-B37F-43F33D064D08}" type="parTrans" cxnId="{6B38BE89-3B67-4700-9BA8-B8A7E90AFA42}">
      <dgm:prSet/>
      <dgm:spPr/>
      <dgm:t>
        <a:bodyPr/>
        <a:lstStyle/>
        <a:p>
          <a:endParaRPr lang="en-US"/>
        </a:p>
      </dgm:t>
    </dgm:pt>
    <dgm:pt modelId="{60DF57E7-E0E9-484E-A9CE-06A6A9D1ACEA}" type="sibTrans" cxnId="{6B38BE89-3B67-4700-9BA8-B8A7E90AFA42}">
      <dgm:prSet/>
      <dgm:spPr/>
      <dgm:t>
        <a:bodyPr/>
        <a:lstStyle/>
        <a:p>
          <a:endParaRPr lang="en-US"/>
        </a:p>
      </dgm:t>
    </dgm:pt>
    <dgm:pt modelId="{DD55E8D5-56B8-8A4D-A553-73A26E472535}" type="pres">
      <dgm:prSet presAssocID="{70280FDB-B234-41A6-A998-5058AF166947}" presName="linear" presStyleCnt="0">
        <dgm:presLayoutVars>
          <dgm:animLvl val="lvl"/>
          <dgm:resizeHandles val="exact"/>
        </dgm:presLayoutVars>
      </dgm:prSet>
      <dgm:spPr/>
    </dgm:pt>
    <dgm:pt modelId="{F4355E42-42A5-B34C-BF68-F10603D3B0EB}" type="pres">
      <dgm:prSet presAssocID="{DC0C1ACB-2DFF-44A6-A531-0934B8206023}" presName="parentText" presStyleLbl="node1" presStyleIdx="0" presStyleCnt="4">
        <dgm:presLayoutVars>
          <dgm:chMax val="0"/>
          <dgm:bulletEnabled val="1"/>
        </dgm:presLayoutVars>
      </dgm:prSet>
      <dgm:spPr/>
    </dgm:pt>
    <dgm:pt modelId="{FC80EC2A-B4E5-1D48-B4B4-46D7E11E7BED}" type="pres">
      <dgm:prSet presAssocID="{404C76DD-BC29-4883-AFE5-2F14BDECA7E2}" presName="spacer" presStyleCnt="0"/>
      <dgm:spPr/>
    </dgm:pt>
    <dgm:pt modelId="{C903854E-3947-F64B-B57B-5EF8CFB6CF91}" type="pres">
      <dgm:prSet presAssocID="{A79B8AD7-8534-4E45-9F61-B0592B8D67F3}" presName="parentText" presStyleLbl="node1" presStyleIdx="1" presStyleCnt="4">
        <dgm:presLayoutVars>
          <dgm:chMax val="0"/>
          <dgm:bulletEnabled val="1"/>
        </dgm:presLayoutVars>
      </dgm:prSet>
      <dgm:spPr/>
    </dgm:pt>
    <dgm:pt modelId="{6D26785C-F731-D44F-9614-11068AFFB3A6}" type="pres">
      <dgm:prSet presAssocID="{8EDEEA66-314C-4BF4-BE68-3C6EF1AC9E30}" presName="spacer" presStyleCnt="0"/>
      <dgm:spPr/>
    </dgm:pt>
    <dgm:pt modelId="{ECCDFFC1-C575-0E43-9452-1C8946C1C341}" type="pres">
      <dgm:prSet presAssocID="{FE209D3B-3242-4026-A0B7-AA876A3C0F92}" presName="parentText" presStyleLbl="node1" presStyleIdx="2" presStyleCnt="4">
        <dgm:presLayoutVars>
          <dgm:chMax val="0"/>
          <dgm:bulletEnabled val="1"/>
        </dgm:presLayoutVars>
      </dgm:prSet>
      <dgm:spPr/>
    </dgm:pt>
    <dgm:pt modelId="{C7C92FFE-F947-744F-AAEC-77E3E327E14B}" type="pres">
      <dgm:prSet presAssocID="{E4021EE8-8661-491C-9D6C-66BF855F0CD3}" presName="spacer" presStyleCnt="0"/>
      <dgm:spPr/>
    </dgm:pt>
    <dgm:pt modelId="{41729B69-B5B5-8041-B380-0CCEB7B0DD99}" type="pres">
      <dgm:prSet presAssocID="{551B9A0C-C955-4D0C-BC1C-90095697675D}" presName="parentText" presStyleLbl="node1" presStyleIdx="3" presStyleCnt="4">
        <dgm:presLayoutVars>
          <dgm:chMax val="0"/>
          <dgm:bulletEnabled val="1"/>
        </dgm:presLayoutVars>
      </dgm:prSet>
      <dgm:spPr/>
    </dgm:pt>
  </dgm:ptLst>
  <dgm:cxnLst>
    <dgm:cxn modelId="{D2E8BC1E-8C7F-4803-A456-FF6D6722CF5C}" srcId="{70280FDB-B234-41A6-A998-5058AF166947}" destId="{FE209D3B-3242-4026-A0B7-AA876A3C0F92}" srcOrd="2" destOrd="0" parTransId="{3F8D9DC9-272F-4AA2-8CC0-C6D1ACF7D031}" sibTransId="{E4021EE8-8661-491C-9D6C-66BF855F0CD3}"/>
    <dgm:cxn modelId="{7C641253-5E20-4A85-AFB2-5D1502FEEED1}" srcId="{70280FDB-B234-41A6-A998-5058AF166947}" destId="{A79B8AD7-8534-4E45-9F61-B0592B8D67F3}" srcOrd="1" destOrd="0" parTransId="{06F2059B-663D-4771-9DF3-7CC6221BA707}" sibTransId="{8EDEEA66-314C-4BF4-BE68-3C6EF1AC9E30}"/>
    <dgm:cxn modelId="{4E3C5478-606F-0A4A-B401-8638A84EE830}" type="presOf" srcId="{FE209D3B-3242-4026-A0B7-AA876A3C0F92}" destId="{ECCDFFC1-C575-0E43-9452-1C8946C1C341}" srcOrd="0" destOrd="0" presId="urn:microsoft.com/office/officeart/2005/8/layout/vList2"/>
    <dgm:cxn modelId="{CC291582-F26E-4378-9F40-37727F6E7843}" srcId="{70280FDB-B234-41A6-A998-5058AF166947}" destId="{DC0C1ACB-2DFF-44A6-A531-0934B8206023}" srcOrd="0" destOrd="0" parTransId="{CE9169CA-B43A-4164-A17C-E2938E642FE6}" sibTransId="{404C76DD-BC29-4883-AFE5-2F14BDECA7E2}"/>
    <dgm:cxn modelId="{6B38BE89-3B67-4700-9BA8-B8A7E90AFA42}" srcId="{70280FDB-B234-41A6-A998-5058AF166947}" destId="{551B9A0C-C955-4D0C-BC1C-90095697675D}" srcOrd="3" destOrd="0" parTransId="{BF58092D-758C-4614-B37F-43F33D064D08}" sibTransId="{60DF57E7-E0E9-484E-A9CE-06A6A9D1ACEA}"/>
    <dgm:cxn modelId="{0CDFF9B9-F07B-6D4F-B6EE-D198EA5CA71F}" type="presOf" srcId="{DC0C1ACB-2DFF-44A6-A531-0934B8206023}" destId="{F4355E42-42A5-B34C-BF68-F10603D3B0EB}" srcOrd="0" destOrd="0" presId="urn:microsoft.com/office/officeart/2005/8/layout/vList2"/>
    <dgm:cxn modelId="{A9F7A3BC-B144-DE4C-8CA5-72376C453257}" type="presOf" srcId="{551B9A0C-C955-4D0C-BC1C-90095697675D}" destId="{41729B69-B5B5-8041-B380-0CCEB7B0DD99}" srcOrd="0" destOrd="0" presId="urn:microsoft.com/office/officeart/2005/8/layout/vList2"/>
    <dgm:cxn modelId="{EBD307D1-F4F7-6849-B55B-A7E1CAB80A18}" type="presOf" srcId="{70280FDB-B234-41A6-A998-5058AF166947}" destId="{DD55E8D5-56B8-8A4D-A553-73A26E472535}" srcOrd="0" destOrd="0" presId="urn:microsoft.com/office/officeart/2005/8/layout/vList2"/>
    <dgm:cxn modelId="{667923F0-C80A-4F4E-B10E-6057B2B1AA82}" type="presOf" srcId="{A79B8AD7-8534-4E45-9F61-B0592B8D67F3}" destId="{C903854E-3947-F64B-B57B-5EF8CFB6CF91}" srcOrd="0" destOrd="0" presId="urn:microsoft.com/office/officeart/2005/8/layout/vList2"/>
    <dgm:cxn modelId="{E7498C23-A187-CB44-B8D8-90ABEEC7E4BB}" type="presParOf" srcId="{DD55E8D5-56B8-8A4D-A553-73A26E472535}" destId="{F4355E42-42A5-B34C-BF68-F10603D3B0EB}" srcOrd="0" destOrd="0" presId="urn:microsoft.com/office/officeart/2005/8/layout/vList2"/>
    <dgm:cxn modelId="{F59BD325-FF0B-0E46-A84E-4649990408FE}" type="presParOf" srcId="{DD55E8D5-56B8-8A4D-A553-73A26E472535}" destId="{FC80EC2A-B4E5-1D48-B4B4-46D7E11E7BED}" srcOrd="1" destOrd="0" presId="urn:microsoft.com/office/officeart/2005/8/layout/vList2"/>
    <dgm:cxn modelId="{7B98BF47-14FF-3D49-BF9F-C7623C11F53D}" type="presParOf" srcId="{DD55E8D5-56B8-8A4D-A553-73A26E472535}" destId="{C903854E-3947-F64B-B57B-5EF8CFB6CF91}" srcOrd="2" destOrd="0" presId="urn:microsoft.com/office/officeart/2005/8/layout/vList2"/>
    <dgm:cxn modelId="{EBFD20D9-0E48-164A-9230-EA92F57B7374}" type="presParOf" srcId="{DD55E8D5-56B8-8A4D-A553-73A26E472535}" destId="{6D26785C-F731-D44F-9614-11068AFFB3A6}" srcOrd="3" destOrd="0" presId="urn:microsoft.com/office/officeart/2005/8/layout/vList2"/>
    <dgm:cxn modelId="{FCDC2568-A1F5-864F-8ACA-60630FADA924}" type="presParOf" srcId="{DD55E8D5-56B8-8A4D-A553-73A26E472535}" destId="{ECCDFFC1-C575-0E43-9452-1C8946C1C341}" srcOrd="4" destOrd="0" presId="urn:microsoft.com/office/officeart/2005/8/layout/vList2"/>
    <dgm:cxn modelId="{BC8F0927-79EE-EA4B-8F22-ED5B167A1E39}" type="presParOf" srcId="{DD55E8D5-56B8-8A4D-A553-73A26E472535}" destId="{C7C92FFE-F947-744F-AAEC-77E3E327E14B}" srcOrd="5" destOrd="0" presId="urn:microsoft.com/office/officeart/2005/8/layout/vList2"/>
    <dgm:cxn modelId="{A2F76E8D-1197-D844-9254-D308ECD7B914}" type="presParOf" srcId="{DD55E8D5-56B8-8A4D-A553-73A26E472535}" destId="{41729B69-B5B5-8041-B380-0CCEB7B0DD99}"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280FDB-B234-41A6-A998-5058AF166947}"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DC0C1ACB-2DFF-44A6-A531-0934B8206023}">
      <dgm:prSet/>
      <dgm:spPr/>
      <dgm:t>
        <a:bodyPr/>
        <a:lstStyle/>
        <a:p>
          <a:r>
            <a:rPr lang="es-ES" b="1" dirty="0"/>
            <a:t>Concepto de causa</a:t>
          </a:r>
          <a:endParaRPr lang="en-US" dirty="0"/>
        </a:p>
      </dgm:t>
    </dgm:pt>
    <dgm:pt modelId="{CE9169CA-B43A-4164-A17C-E2938E642FE6}" type="parTrans" cxnId="{CC291582-F26E-4378-9F40-37727F6E7843}">
      <dgm:prSet/>
      <dgm:spPr/>
      <dgm:t>
        <a:bodyPr/>
        <a:lstStyle/>
        <a:p>
          <a:endParaRPr lang="en-US"/>
        </a:p>
      </dgm:t>
    </dgm:pt>
    <dgm:pt modelId="{404C76DD-BC29-4883-AFE5-2F14BDECA7E2}" type="sibTrans" cxnId="{CC291582-F26E-4378-9F40-37727F6E7843}">
      <dgm:prSet/>
      <dgm:spPr/>
      <dgm:t>
        <a:bodyPr/>
        <a:lstStyle/>
        <a:p>
          <a:endParaRPr lang="en-US"/>
        </a:p>
      </dgm:t>
    </dgm:pt>
    <dgm:pt modelId="{A79B8AD7-8534-4E45-9F61-B0592B8D67F3}">
      <dgm:prSet/>
      <dgm:spPr/>
      <dgm:t>
        <a:bodyPr/>
        <a:lstStyle/>
        <a:p>
          <a:r>
            <a:rPr lang="es-ES" dirty="0"/>
            <a:t>Reconocimiento normativo</a:t>
          </a:r>
          <a:endParaRPr lang="en-US" dirty="0"/>
        </a:p>
      </dgm:t>
    </dgm:pt>
    <dgm:pt modelId="{06F2059B-663D-4771-9DF3-7CC6221BA707}" type="parTrans" cxnId="{7C641253-5E20-4A85-AFB2-5D1502FEEED1}">
      <dgm:prSet/>
      <dgm:spPr/>
      <dgm:t>
        <a:bodyPr/>
        <a:lstStyle/>
        <a:p>
          <a:endParaRPr lang="en-US"/>
        </a:p>
      </dgm:t>
    </dgm:pt>
    <dgm:pt modelId="{8EDEEA66-314C-4BF4-BE68-3C6EF1AC9E30}" type="sibTrans" cxnId="{7C641253-5E20-4A85-AFB2-5D1502FEEED1}">
      <dgm:prSet/>
      <dgm:spPr/>
      <dgm:t>
        <a:bodyPr/>
        <a:lstStyle/>
        <a:p>
          <a:endParaRPr lang="en-US"/>
        </a:p>
      </dgm:t>
    </dgm:pt>
    <dgm:pt modelId="{551B9A0C-C955-4D0C-BC1C-90095697675D}">
      <dgm:prSet/>
      <dgm:spPr/>
      <dgm:t>
        <a:bodyPr/>
        <a:lstStyle/>
        <a:p>
          <a:endParaRPr lang="en-US" dirty="0"/>
        </a:p>
      </dgm:t>
    </dgm:pt>
    <dgm:pt modelId="{BF58092D-758C-4614-B37F-43F33D064D08}" type="parTrans" cxnId="{6B38BE89-3B67-4700-9BA8-B8A7E90AFA42}">
      <dgm:prSet/>
      <dgm:spPr/>
      <dgm:t>
        <a:bodyPr/>
        <a:lstStyle/>
        <a:p>
          <a:endParaRPr lang="en-US"/>
        </a:p>
      </dgm:t>
    </dgm:pt>
    <dgm:pt modelId="{60DF57E7-E0E9-484E-A9CE-06A6A9D1ACEA}" type="sibTrans" cxnId="{6B38BE89-3B67-4700-9BA8-B8A7E90AFA42}">
      <dgm:prSet/>
      <dgm:spPr/>
      <dgm:t>
        <a:bodyPr/>
        <a:lstStyle/>
        <a:p>
          <a:endParaRPr lang="en-US"/>
        </a:p>
      </dgm:t>
    </dgm:pt>
    <dgm:pt modelId="{DD55E8D5-56B8-8A4D-A553-73A26E472535}" type="pres">
      <dgm:prSet presAssocID="{70280FDB-B234-41A6-A998-5058AF166947}" presName="linear" presStyleCnt="0">
        <dgm:presLayoutVars>
          <dgm:animLvl val="lvl"/>
          <dgm:resizeHandles val="exact"/>
        </dgm:presLayoutVars>
      </dgm:prSet>
      <dgm:spPr/>
    </dgm:pt>
    <dgm:pt modelId="{F4355E42-42A5-B34C-BF68-F10603D3B0EB}" type="pres">
      <dgm:prSet presAssocID="{DC0C1ACB-2DFF-44A6-A531-0934B8206023}" presName="parentText" presStyleLbl="node1" presStyleIdx="0" presStyleCnt="3">
        <dgm:presLayoutVars>
          <dgm:chMax val="0"/>
          <dgm:bulletEnabled val="1"/>
        </dgm:presLayoutVars>
      </dgm:prSet>
      <dgm:spPr/>
    </dgm:pt>
    <dgm:pt modelId="{FC80EC2A-B4E5-1D48-B4B4-46D7E11E7BED}" type="pres">
      <dgm:prSet presAssocID="{404C76DD-BC29-4883-AFE5-2F14BDECA7E2}" presName="spacer" presStyleCnt="0"/>
      <dgm:spPr/>
    </dgm:pt>
    <dgm:pt modelId="{C903854E-3947-F64B-B57B-5EF8CFB6CF91}" type="pres">
      <dgm:prSet presAssocID="{A79B8AD7-8534-4E45-9F61-B0592B8D67F3}" presName="parentText" presStyleLbl="node1" presStyleIdx="1" presStyleCnt="3">
        <dgm:presLayoutVars>
          <dgm:chMax val="0"/>
          <dgm:bulletEnabled val="1"/>
        </dgm:presLayoutVars>
      </dgm:prSet>
      <dgm:spPr/>
    </dgm:pt>
    <dgm:pt modelId="{6D26785C-F731-D44F-9614-11068AFFB3A6}" type="pres">
      <dgm:prSet presAssocID="{8EDEEA66-314C-4BF4-BE68-3C6EF1AC9E30}" presName="spacer" presStyleCnt="0"/>
      <dgm:spPr/>
    </dgm:pt>
    <dgm:pt modelId="{41729B69-B5B5-8041-B380-0CCEB7B0DD99}" type="pres">
      <dgm:prSet presAssocID="{551B9A0C-C955-4D0C-BC1C-90095697675D}" presName="parentText" presStyleLbl="node1" presStyleIdx="2" presStyleCnt="3">
        <dgm:presLayoutVars>
          <dgm:chMax val="0"/>
          <dgm:bulletEnabled val="1"/>
        </dgm:presLayoutVars>
      </dgm:prSet>
      <dgm:spPr/>
    </dgm:pt>
  </dgm:ptLst>
  <dgm:cxnLst>
    <dgm:cxn modelId="{7C641253-5E20-4A85-AFB2-5D1502FEEED1}" srcId="{70280FDB-B234-41A6-A998-5058AF166947}" destId="{A79B8AD7-8534-4E45-9F61-B0592B8D67F3}" srcOrd="1" destOrd="0" parTransId="{06F2059B-663D-4771-9DF3-7CC6221BA707}" sibTransId="{8EDEEA66-314C-4BF4-BE68-3C6EF1AC9E30}"/>
    <dgm:cxn modelId="{CC291582-F26E-4378-9F40-37727F6E7843}" srcId="{70280FDB-B234-41A6-A998-5058AF166947}" destId="{DC0C1ACB-2DFF-44A6-A531-0934B8206023}" srcOrd="0" destOrd="0" parTransId="{CE9169CA-B43A-4164-A17C-E2938E642FE6}" sibTransId="{404C76DD-BC29-4883-AFE5-2F14BDECA7E2}"/>
    <dgm:cxn modelId="{6B38BE89-3B67-4700-9BA8-B8A7E90AFA42}" srcId="{70280FDB-B234-41A6-A998-5058AF166947}" destId="{551B9A0C-C955-4D0C-BC1C-90095697675D}" srcOrd="2" destOrd="0" parTransId="{BF58092D-758C-4614-B37F-43F33D064D08}" sibTransId="{60DF57E7-E0E9-484E-A9CE-06A6A9D1ACEA}"/>
    <dgm:cxn modelId="{0CDFF9B9-F07B-6D4F-B6EE-D198EA5CA71F}" type="presOf" srcId="{DC0C1ACB-2DFF-44A6-A531-0934B8206023}" destId="{F4355E42-42A5-B34C-BF68-F10603D3B0EB}" srcOrd="0" destOrd="0" presId="urn:microsoft.com/office/officeart/2005/8/layout/vList2"/>
    <dgm:cxn modelId="{A9F7A3BC-B144-DE4C-8CA5-72376C453257}" type="presOf" srcId="{551B9A0C-C955-4D0C-BC1C-90095697675D}" destId="{41729B69-B5B5-8041-B380-0CCEB7B0DD99}" srcOrd="0" destOrd="0" presId="urn:microsoft.com/office/officeart/2005/8/layout/vList2"/>
    <dgm:cxn modelId="{EBD307D1-F4F7-6849-B55B-A7E1CAB80A18}" type="presOf" srcId="{70280FDB-B234-41A6-A998-5058AF166947}" destId="{DD55E8D5-56B8-8A4D-A553-73A26E472535}" srcOrd="0" destOrd="0" presId="urn:microsoft.com/office/officeart/2005/8/layout/vList2"/>
    <dgm:cxn modelId="{667923F0-C80A-4F4E-B10E-6057B2B1AA82}" type="presOf" srcId="{A79B8AD7-8534-4E45-9F61-B0592B8D67F3}" destId="{C903854E-3947-F64B-B57B-5EF8CFB6CF91}" srcOrd="0" destOrd="0" presId="urn:microsoft.com/office/officeart/2005/8/layout/vList2"/>
    <dgm:cxn modelId="{E7498C23-A187-CB44-B8D8-90ABEEC7E4BB}" type="presParOf" srcId="{DD55E8D5-56B8-8A4D-A553-73A26E472535}" destId="{F4355E42-42A5-B34C-BF68-F10603D3B0EB}" srcOrd="0" destOrd="0" presId="urn:microsoft.com/office/officeart/2005/8/layout/vList2"/>
    <dgm:cxn modelId="{F59BD325-FF0B-0E46-A84E-4649990408FE}" type="presParOf" srcId="{DD55E8D5-56B8-8A4D-A553-73A26E472535}" destId="{FC80EC2A-B4E5-1D48-B4B4-46D7E11E7BED}" srcOrd="1" destOrd="0" presId="urn:microsoft.com/office/officeart/2005/8/layout/vList2"/>
    <dgm:cxn modelId="{7B98BF47-14FF-3D49-BF9F-C7623C11F53D}" type="presParOf" srcId="{DD55E8D5-56B8-8A4D-A553-73A26E472535}" destId="{C903854E-3947-F64B-B57B-5EF8CFB6CF91}" srcOrd="2" destOrd="0" presId="urn:microsoft.com/office/officeart/2005/8/layout/vList2"/>
    <dgm:cxn modelId="{EBFD20D9-0E48-164A-9230-EA92F57B7374}" type="presParOf" srcId="{DD55E8D5-56B8-8A4D-A553-73A26E472535}" destId="{6D26785C-F731-D44F-9614-11068AFFB3A6}" srcOrd="3" destOrd="0" presId="urn:microsoft.com/office/officeart/2005/8/layout/vList2"/>
    <dgm:cxn modelId="{A2F76E8D-1197-D844-9254-D308ECD7B914}" type="presParOf" srcId="{DD55E8D5-56B8-8A4D-A553-73A26E472535}" destId="{41729B69-B5B5-8041-B380-0CCEB7B0DD99}"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3415769-81E4-4B2B-A6AE-68DC110BD41C}" type="doc">
      <dgm:prSet loTypeId="urn:microsoft.com/office/officeart/2005/8/layout/vList2" loCatId="list" qsTypeId="urn:microsoft.com/office/officeart/2005/8/quickstyle/simple1#20" qsCatId="simple" csTypeId="urn:microsoft.com/office/officeart/2005/8/colors/colorful5#3" csCatId="colorful"/>
      <dgm:spPr/>
      <dgm:t>
        <a:bodyPr/>
        <a:lstStyle/>
        <a:p>
          <a:endParaRPr lang="en-US"/>
        </a:p>
      </dgm:t>
    </dgm:pt>
    <dgm:pt modelId="{AFB4EDF8-6A58-461E-81D4-89B5EFE7F610}">
      <dgm:prSet/>
      <dgm:spPr/>
      <dgm:t>
        <a:bodyPr/>
        <a:lstStyle/>
        <a:p>
          <a:r>
            <a:rPr lang="es-CO"/>
            <a:t>Para que una persona se obligue a otra por un acto o declaración de voluntad, es necesario:</a:t>
          </a:r>
          <a:endParaRPr lang="en-US"/>
        </a:p>
      </dgm:t>
    </dgm:pt>
    <dgm:pt modelId="{E03936DB-BC77-4155-899E-1118495C4AF4}" type="parTrans" cxnId="{1FD14813-4ED2-4954-B277-F9AB6E92A6CE}">
      <dgm:prSet/>
      <dgm:spPr/>
      <dgm:t>
        <a:bodyPr/>
        <a:lstStyle/>
        <a:p>
          <a:endParaRPr lang="en-US"/>
        </a:p>
      </dgm:t>
    </dgm:pt>
    <dgm:pt modelId="{54912322-55A2-4B64-ABCB-99B2C9497660}" type="sibTrans" cxnId="{1FD14813-4ED2-4954-B277-F9AB6E92A6CE}">
      <dgm:prSet/>
      <dgm:spPr/>
      <dgm:t>
        <a:bodyPr/>
        <a:lstStyle/>
        <a:p>
          <a:endParaRPr lang="en-US"/>
        </a:p>
      </dgm:t>
    </dgm:pt>
    <dgm:pt modelId="{8C13CA07-0A1C-4B97-9F7A-944C104F7D7A}">
      <dgm:prSet/>
      <dgm:spPr/>
      <dgm:t>
        <a:bodyPr/>
        <a:lstStyle/>
        <a:p>
          <a:r>
            <a:rPr lang="es-CO"/>
            <a:t>A) Que sea legalmente capaz</a:t>
          </a:r>
          <a:endParaRPr lang="en-US"/>
        </a:p>
      </dgm:t>
    </dgm:pt>
    <dgm:pt modelId="{BF84F2A4-9055-4502-AD21-CD4DEF77DBC5}" type="parTrans" cxnId="{B362AD35-A557-458F-AA4F-04C6A5BDF000}">
      <dgm:prSet/>
      <dgm:spPr/>
      <dgm:t>
        <a:bodyPr/>
        <a:lstStyle/>
        <a:p>
          <a:endParaRPr lang="en-US"/>
        </a:p>
      </dgm:t>
    </dgm:pt>
    <dgm:pt modelId="{159FE368-44EB-478F-85AF-1EF76578CE7F}" type="sibTrans" cxnId="{B362AD35-A557-458F-AA4F-04C6A5BDF000}">
      <dgm:prSet/>
      <dgm:spPr/>
      <dgm:t>
        <a:bodyPr/>
        <a:lstStyle/>
        <a:p>
          <a:endParaRPr lang="en-US"/>
        </a:p>
      </dgm:t>
    </dgm:pt>
    <dgm:pt modelId="{42BEFCA9-6D64-4387-B3D7-1AFFF3D59142}">
      <dgm:prSet/>
      <dgm:spPr/>
      <dgm:t>
        <a:bodyPr/>
        <a:lstStyle/>
        <a:p>
          <a:r>
            <a:rPr lang="es-CO"/>
            <a:t>B) Que consienta en dicho acto o declaración de voluntad y su consentimiento no adolezca de vicio</a:t>
          </a:r>
          <a:endParaRPr lang="en-US"/>
        </a:p>
      </dgm:t>
    </dgm:pt>
    <dgm:pt modelId="{1B67243C-46B2-4E86-944A-2CF886CAAC12}" type="parTrans" cxnId="{B921AD61-3C16-4415-AC20-2676BB5BFD17}">
      <dgm:prSet/>
      <dgm:spPr/>
      <dgm:t>
        <a:bodyPr/>
        <a:lstStyle/>
        <a:p>
          <a:endParaRPr lang="en-US"/>
        </a:p>
      </dgm:t>
    </dgm:pt>
    <dgm:pt modelId="{09C48CA9-7A3B-4753-8EEB-5582159EA985}" type="sibTrans" cxnId="{B921AD61-3C16-4415-AC20-2676BB5BFD17}">
      <dgm:prSet/>
      <dgm:spPr/>
      <dgm:t>
        <a:bodyPr/>
        <a:lstStyle/>
        <a:p>
          <a:endParaRPr lang="en-US"/>
        </a:p>
      </dgm:t>
    </dgm:pt>
    <dgm:pt modelId="{2419A84A-F818-4134-8A8A-837483DAC809}">
      <dgm:prSet/>
      <dgm:spPr/>
      <dgm:t>
        <a:bodyPr/>
        <a:lstStyle/>
        <a:p>
          <a:r>
            <a:rPr lang="es-CO"/>
            <a:t>C) Que tenga un objeto lícito</a:t>
          </a:r>
          <a:endParaRPr lang="en-US"/>
        </a:p>
      </dgm:t>
    </dgm:pt>
    <dgm:pt modelId="{36E4D853-4B32-4875-888A-6093F30C8B9E}" type="parTrans" cxnId="{76D2D1D7-2592-4F0C-91C6-CFA82036AFE2}">
      <dgm:prSet/>
      <dgm:spPr/>
      <dgm:t>
        <a:bodyPr/>
        <a:lstStyle/>
        <a:p>
          <a:endParaRPr lang="en-US"/>
        </a:p>
      </dgm:t>
    </dgm:pt>
    <dgm:pt modelId="{E786C120-E4F0-4ECD-9F4A-010448F26414}" type="sibTrans" cxnId="{76D2D1D7-2592-4F0C-91C6-CFA82036AFE2}">
      <dgm:prSet/>
      <dgm:spPr/>
      <dgm:t>
        <a:bodyPr/>
        <a:lstStyle/>
        <a:p>
          <a:endParaRPr lang="en-US"/>
        </a:p>
      </dgm:t>
    </dgm:pt>
    <dgm:pt modelId="{2B9DAB5A-4FDE-4F32-A8FE-328E50D3EB00}">
      <dgm:prSet/>
      <dgm:spPr/>
      <dgm:t>
        <a:bodyPr/>
        <a:lstStyle/>
        <a:p>
          <a:r>
            <a:rPr lang="es-CO"/>
            <a:t>D) Que tenga una causa lícita. </a:t>
          </a:r>
          <a:endParaRPr lang="en-US"/>
        </a:p>
      </dgm:t>
    </dgm:pt>
    <dgm:pt modelId="{035554A9-516F-408A-95F0-BBD64E1AE732}" type="parTrans" cxnId="{1F88414A-0C99-44A9-8AC9-948A4E74D12E}">
      <dgm:prSet/>
      <dgm:spPr/>
      <dgm:t>
        <a:bodyPr/>
        <a:lstStyle/>
        <a:p>
          <a:endParaRPr lang="en-US"/>
        </a:p>
      </dgm:t>
    </dgm:pt>
    <dgm:pt modelId="{52731540-8877-4F6C-A8C7-84232B52966E}" type="sibTrans" cxnId="{1F88414A-0C99-44A9-8AC9-948A4E74D12E}">
      <dgm:prSet/>
      <dgm:spPr/>
      <dgm:t>
        <a:bodyPr/>
        <a:lstStyle/>
        <a:p>
          <a:endParaRPr lang="en-US"/>
        </a:p>
      </dgm:t>
    </dgm:pt>
    <dgm:pt modelId="{959F28D2-C34A-DD4A-BF77-9A18668B9A89}" type="pres">
      <dgm:prSet presAssocID="{73415769-81E4-4B2B-A6AE-68DC110BD41C}" presName="linear" presStyleCnt="0">
        <dgm:presLayoutVars>
          <dgm:animLvl val="lvl"/>
          <dgm:resizeHandles val="exact"/>
        </dgm:presLayoutVars>
      </dgm:prSet>
      <dgm:spPr/>
    </dgm:pt>
    <dgm:pt modelId="{37C51967-9CB9-244C-B119-5BFA7BBD0E0F}" type="pres">
      <dgm:prSet presAssocID="{AFB4EDF8-6A58-461E-81D4-89B5EFE7F610}" presName="parentText" presStyleLbl="node1" presStyleIdx="0" presStyleCnt="5">
        <dgm:presLayoutVars>
          <dgm:chMax val="0"/>
          <dgm:bulletEnabled val="1"/>
        </dgm:presLayoutVars>
      </dgm:prSet>
      <dgm:spPr/>
    </dgm:pt>
    <dgm:pt modelId="{EA1C4EB7-AFDB-D04F-BAC0-B1AB84672728}" type="pres">
      <dgm:prSet presAssocID="{54912322-55A2-4B64-ABCB-99B2C9497660}" presName="spacer" presStyleCnt="0"/>
      <dgm:spPr/>
    </dgm:pt>
    <dgm:pt modelId="{F68286D2-1A00-3446-A13F-A0FD2BAB57FC}" type="pres">
      <dgm:prSet presAssocID="{8C13CA07-0A1C-4B97-9F7A-944C104F7D7A}" presName="parentText" presStyleLbl="node1" presStyleIdx="1" presStyleCnt="5">
        <dgm:presLayoutVars>
          <dgm:chMax val="0"/>
          <dgm:bulletEnabled val="1"/>
        </dgm:presLayoutVars>
      </dgm:prSet>
      <dgm:spPr/>
    </dgm:pt>
    <dgm:pt modelId="{2E8DE68D-3876-1647-B8FF-79E8757BC9EE}" type="pres">
      <dgm:prSet presAssocID="{159FE368-44EB-478F-85AF-1EF76578CE7F}" presName="spacer" presStyleCnt="0"/>
      <dgm:spPr/>
    </dgm:pt>
    <dgm:pt modelId="{46494C8E-01C6-7645-9DAF-4FD1E7DC205C}" type="pres">
      <dgm:prSet presAssocID="{42BEFCA9-6D64-4387-B3D7-1AFFF3D59142}" presName="parentText" presStyleLbl="node1" presStyleIdx="2" presStyleCnt="5">
        <dgm:presLayoutVars>
          <dgm:chMax val="0"/>
          <dgm:bulletEnabled val="1"/>
        </dgm:presLayoutVars>
      </dgm:prSet>
      <dgm:spPr/>
    </dgm:pt>
    <dgm:pt modelId="{A4536D9D-BB64-3648-A136-7D8ED1CE92EC}" type="pres">
      <dgm:prSet presAssocID="{09C48CA9-7A3B-4753-8EEB-5582159EA985}" presName="spacer" presStyleCnt="0"/>
      <dgm:spPr/>
    </dgm:pt>
    <dgm:pt modelId="{12CEDB59-D9EF-774D-8702-6A13895FC754}" type="pres">
      <dgm:prSet presAssocID="{2419A84A-F818-4134-8A8A-837483DAC809}" presName="parentText" presStyleLbl="node1" presStyleIdx="3" presStyleCnt="5">
        <dgm:presLayoutVars>
          <dgm:chMax val="0"/>
          <dgm:bulletEnabled val="1"/>
        </dgm:presLayoutVars>
      </dgm:prSet>
      <dgm:spPr/>
    </dgm:pt>
    <dgm:pt modelId="{1360BE29-8713-AE4C-9C27-50A48385EBF8}" type="pres">
      <dgm:prSet presAssocID="{E786C120-E4F0-4ECD-9F4A-010448F26414}" presName="spacer" presStyleCnt="0"/>
      <dgm:spPr/>
    </dgm:pt>
    <dgm:pt modelId="{1457D3C4-9948-8E40-926A-445BEE3F568B}" type="pres">
      <dgm:prSet presAssocID="{2B9DAB5A-4FDE-4F32-A8FE-328E50D3EB00}" presName="parentText" presStyleLbl="node1" presStyleIdx="4" presStyleCnt="5">
        <dgm:presLayoutVars>
          <dgm:chMax val="0"/>
          <dgm:bulletEnabled val="1"/>
        </dgm:presLayoutVars>
      </dgm:prSet>
      <dgm:spPr/>
    </dgm:pt>
  </dgm:ptLst>
  <dgm:cxnLst>
    <dgm:cxn modelId="{19618411-31BB-BE4C-AEC0-AC5E599D6181}" type="presOf" srcId="{AFB4EDF8-6A58-461E-81D4-89B5EFE7F610}" destId="{37C51967-9CB9-244C-B119-5BFA7BBD0E0F}" srcOrd="0" destOrd="0" presId="urn:microsoft.com/office/officeart/2005/8/layout/vList2"/>
    <dgm:cxn modelId="{1FD14813-4ED2-4954-B277-F9AB6E92A6CE}" srcId="{73415769-81E4-4B2B-A6AE-68DC110BD41C}" destId="{AFB4EDF8-6A58-461E-81D4-89B5EFE7F610}" srcOrd="0" destOrd="0" parTransId="{E03936DB-BC77-4155-899E-1118495C4AF4}" sibTransId="{54912322-55A2-4B64-ABCB-99B2C9497660}"/>
    <dgm:cxn modelId="{26F52B27-E94E-C647-894C-18CDF564B25B}" type="presOf" srcId="{2419A84A-F818-4134-8A8A-837483DAC809}" destId="{12CEDB59-D9EF-774D-8702-6A13895FC754}" srcOrd="0" destOrd="0" presId="urn:microsoft.com/office/officeart/2005/8/layout/vList2"/>
    <dgm:cxn modelId="{2C36202B-CCC3-C045-954C-401A65904917}" type="presOf" srcId="{73415769-81E4-4B2B-A6AE-68DC110BD41C}" destId="{959F28D2-C34A-DD4A-BF77-9A18668B9A89}" srcOrd="0" destOrd="0" presId="urn:microsoft.com/office/officeart/2005/8/layout/vList2"/>
    <dgm:cxn modelId="{B362AD35-A557-458F-AA4F-04C6A5BDF000}" srcId="{73415769-81E4-4B2B-A6AE-68DC110BD41C}" destId="{8C13CA07-0A1C-4B97-9F7A-944C104F7D7A}" srcOrd="1" destOrd="0" parTransId="{BF84F2A4-9055-4502-AD21-CD4DEF77DBC5}" sibTransId="{159FE368-44EB-478F-85AF-1EF76578CE7F}"/>
    <dgm:cxn modelId="{1F88414A-0C99-44A9-8AC9-948A4E74D12E}" srcId="{73415769-81E4-4B2B-A6AE-68DC110BD41C}" destId="{2B9DAB5A-4FDE-4F32-A8FE-328E50D3EB00}" srcOrd="4" destOrd="0" parTransId="{035554A9-516F-408A-95F0-BBD64E1AE732}" sibTransId="{52731540-8877-4F6C-A8C7-84232B52966E}"/>
    <dgm:cxn modelId="{B921AD61-3C16-4415-AC20-2676BB5BFD17}" srcId="{73415769-81E4-4B2B-A6AE-68DC110BD41C}" destId="{42BEFCA9-6D64-4387-B3D7-1AFFF3D59142}" srcOrd="2" destOrd="0" parTransId="{1B67243C-46B2-4E86-944A-2CF886CAAC12}" sibTransId="{09C48CA9-7A3B-4753-8EEB-5582159EA985}"/>
    <dgm:cxn modelId="{4DE41D8C-BE56-F64E-9D78-90DAEA68DDD8}" type="presOf" srcId="{2B9DAB5A-4FDE-4F32-A8FE-328E50D3EB00}" destId="{1457D3C4-9948-8E40-926A-445BEE3F568B}" srcOrd="0" destOrd="0" presId="urn:microsoft.com/office/officeart/2005/8/layout/vList2"/>
    <dgm:cxn modelId="{8EBDE19D-A3DC-394F-B0C9-076DA97DB609}" type="presOf" srcId="{42BEFCA9-6D64-4387-B3D7-1AFFF3D59142}" destId="{46494C8E-01C6-7645-9DAF-4FD1E7DC205C}" srcOrd="0" destOrd="0" presId="urn:microsoft.com/office/officeart/2005/8/layout/vList2"/>
    <dgm:cxn modelId="{C8069DA1-61BD-F743-A799-0DA9C5497A62}" type="presOf" srcId="{8C13CA07-0A1C-4B97-9F7A-944C104F7D7A}" destId="{F68286D2-1A00-3446-A13F-A0FD2BAB57FC}" srcOrd="0" destOrd="0" presId="urn:microsoft.com/office/officeart/2005/8/layout/vList2"/>
    <dgm:cxn modelId="{76D2D1D7-2592-4F0C-91C6-CFA82036AFE2}" srcId="{73415769-81E4-4B2B-A6AE-68DC110BD41C}" destId="{2419A84A-F818-4134-8A8A-837483DAC809}" srcOrd="3" destOrd="0" parTransId="{36E4D853-4B32-4875-888A-6093F30C8B9E}" sibTransId="{E786C120-E4F0-4ECD-9F4A-010448F26414}"/>
    <dgm:cxn modelId="{050A88C8-28F1-5348-BBCB-CD7A97D2BD52}" type="presParOf" srcId="{959F28D2-C34A-DD4A-BF77-9A18668B9A89}" destId="{37C51967-9CB9-244C-B119-5BFA7BBD0E0F}" srcOrd="0" destOrd="0" presId="urn:microsoft.com/office/officeart/2005/8/layout/vList2"/>
    <dgm:cxn modelId="{38BBA2F2-2A62-FA48-8BD1-859B553F3826}" type="presParOf" srcId="{959F28D2-C34A-DD4A-BF77-9A18668B9A89}" destId="{EA1C4EB7-AFDB-D04F-BAC0-B1AB84672728}" srcOrd="1" destOrd="0" presId="urn:microsoft.com/office/officeart/2005/8/layout/vList2"/>
    <dgm:cxn modelId="{F653C251-5C28-2242-8D47-942BFB8C22E3}" type="presParOf" srcId="{959F28D2-C34A-DD4A-BF77-9A18668B9A89}" destId="{F68286D2-1A00-3446-A13F-A0FD2BAB57FC}" srcOrd="2" destOrd="0" presId="urn:microsoft.com/office/officeart/2005/8/layout/vList2"/>
    <dgm:cxn modelId="{DCA93764-2358-8E4D-826B-248223222C20}" type="presParOf" srcId="{959F28D2-C34A-DD4A-BF77-9A18668B9A89}" destId="{2E8DE68D-3876-1647-B8FF-79E8757BC9EE}" srcOrd="3" destOrd="0" presId="urn:microsoft.com/office/officeart/2005/8/layout/vList2"/>
    <dgm:cxn modelId="{396B70D6-02CA-1A4E-8F35-92B6DEE0552F}" type="presParOf" srcId="{959F28D2-C34A-DD4A-BF77-9A18668B9A89}" destId="{46494C8E-01C6-7645-9DAF-4FD1E7DC205C}" srcOrd="4" destOrd="0" presId="urn:microsoft.com/office/officeart/2005/8/layout/vList2"/>
    <dgm:cxn modelId="{65CC85CC-6B7D-C24E-9544-706EBA08F190}" type="presParOf" srcId="{959F28D2-C34A-DD4A-BF77-9A18668B9A89}" destId="{A4536D9D-BB64-3648-A136-7D8ED1CE92EC}" srcOrd="5" destOrd="0" presId="urn:microsoft.com/office/officeart/2005/8/layout/vList2"/>
    <dgm:cxn modelId="{967C38EF-6F2F-3444-8DCA-A87223B3554C}" type="presParOf" srcId="{959F28D2-C34A-DD4A-BF77-9A18668B9A89}" destId="{12CEDB59-D9EF-774D-8702-6A13895FC754}" srcOrd="6" destOrd="0" presId="urn:microsoft.com/office/officeart/2005/8/layout/vList2"/>
    <dgm:cxn modelId="{C91C06F6-3488-1249-AF58-659EEFCE1253}" type="presParOf" srcId="{959F28D2-C34A-DD4A-BF77-9A18668B9A89}" destId="{1360BE29-8713-AE4C-9C27-50A48385EBF8}" srcOrd="7" destOrd="0" presId="urn:microsoft.com/office/officeart/2005/8/layout/vList2"/>
    <dgm:cxn modelId="{BF6101DB-040A-914D-B96E-B8E39E50CE26}" type="presParOf" srcId="{959F28D2-C34A-DD4A-BF77-9A18668B9A89}" destId="{1457D3C4-9948-8E40-926A-445BEE3F568B}"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9E8DB84-C302-467B-A07D-50ADF6E5E60C}" type="doc">
      <dgm:prSet loTypeId="urn:microsoft.com/office/officeart/2016/7/layout/RepeatingBendingProcessNew" loCatId="process" qsTypeId="urn:microsoft.com/office/officeart/2005/8/quickstyle/simple1#27" qsCatId="simple" csTypeId="urn:microsoft.com/office/officeart/2005/8/colors/colorful2#2" csCatId="colorful"/>
      <dgm:spPr/>
      <dgm:t>
        <a:bodyPr/>
        <a:lstStyle/>
        <a:p>
          <a:endParaRPr lang="en-US"/>
        </a:p>
      </dgm:t>
    </dgm:pt>
    <dgm:pt modelId="{4D1D1358-464B-426F-89B2-C09C09491588}">
      <dgm:prSet/>
      <dgm:spPr/>
      <dgm:t>
        <a:bodyPr/>
        <a:lstStyle/>
        <a:p>
          <a:r>
            <a:rPr lang="es-CO" b="1"/>
            <a:t>A. Concepto: </a:t>
          </a:r>
          <a:r>
            <a:rPr lang="es-CO"/>
            <a:t>en general, la capacidad es entendida como la aptitud de una persona para adquirir derechos y poderlos ejercer por sí misma. </a:t>
          </a:r>
          <a:endParaRPr lang="en-US"/>
        </a:p>
      </dgm:t>
    </dgm:pt>
    <dgm:pt modelId="{B27CBF8A-45E2-492A-A144-711E3271F9F0}" type="parTrans" cxnId="{600CE9AB-8BF1-4104-8536-B9D4C23C54BE}">
      <dgm:prSet/>
      <dgm:spPr/>
      <dgm:t>
        <a:bodyPr/>
        <a:lstStyle/>
        <a:p>
          <a:endParaRPr lang="en-US"/>
        </a:p>
      </dgm:t>
    </dgm:pt>
    <dgm:pt modelId="{52F16E40-945E-45EA-8C4C-F01857925569}" type="sibTrans" cxnId="{600CE9AB-8BF1-4104-8536-B9D4C23C54BE}">
      <dgm:prSet/>
      <dgm:spPr/>
      <dgm:t>
        <a:bodyPr/>
        <a:lstStyle/>
        <a:p>
          <a:endParaRPr lang="en-US"/>
        </a:p>
      </dgm:t>
    </dgm:pt>
    <dgm:pt modelId="{79F4A36C-46FB-4810-80ED-A5F81186B93E}">
      <dgm:prSet/>
      <dgm:spPr/>
      <dgm:t>
        <a:bodyPr/>
        <a:lstStyle/>
        <a:p>
          <a:r>
            <a:rPr lang="es-CO" b="1"/>
            <a:t>B. Clases: </a:t>
          </a:r>
          <a:endParaRPr lang="en-US"/>
        </a:p>
      </dgm:t>
    </dgm:pt>
    <dgm:pt modelId="{E1BB9435-9D54-4733-AFF0-6C4CD6DE4FDB}" type="parTrans" cxnId="{CF4A5E48-1114-4D12-83F4-97F02E947F6C}">
      <dgm:prSet/>
      <dgm:spPr/>
      <dgm:t>
        <a:bodyPr/>
        <a:lstStyle/>
        <a:p>
          <a:endParaRPr lang="en-US"/>
        </a:p>
      </dgm:t>
    </dgm:pt>
    <dgm:pt modelId="{3E89F764-FD07-47D4-B8B8-BFE717594CFA}" type="sibTrans" cxnId="{CF4A5E48-1114-4D12-83F4-97F02E947F6C}">
      <dgm:prSet/>
      <dgm:spPr/>
      <dgm:t>
        <a:bodyPr/>
        <a:lstStyle/>
        <a:p>
          <a:endParaRPr lang="en-US"/>
        </a:p>
      </dgm:t>
    </dgm:pt>
    <dgm:pt modelId="{1DB3419C-A6B6-4C1E-8570-C939AFEEC03C}">
      <dgm:prSet/>
      <dgm:spPr/>
      <dgm:t>
        <a:bodyPr/>
        <a:lstStyle/>
        <a:p>
          <a:r>
            <a:rPr lang="es-CO" b="1"/>
            <a:t>1. De goce: </a:t>
          </a:r>
          <a:r>
            <a:rPr lang="es-CO"/>
            <a:t>es la aptitud para adquirir derechos y contraer obligaciones. </a:t>
          </a:r>
          <a:endParaRPr lang="en-US"/>
        </a:p>
      </dgm:t>
    </dgm:pt>
    <dgm:pt modelId="{9192EA10-839F-47F0-870C-07CDAED6AF6E}" type="parTrans" cxnId="{1F1AE6D1-512B-4A26-9F96-4FA524375E91}">
      <dgm:prSet/>
      <dgm:spPr/>
      <dgm:t>
        <a:bodyPr/>
        <a:lstStyle/>
        <a:p>
          <a:endParaRPr lang="en-US"/>
        </a:p>
      </dgm:t>
    </dgm:pt>
    <dgm:pt modelId="{4349C7A6-3852-4567-91D4-A0E4553CF55A}" type="sibTrans" cxnId="{1F1AE6D1-512B-4A26-9F96-4FA524375E91}">
      <dgm:prSet/>
      <dgm:spPr/>
      <dgm:t>
        <a:bodyPr/>
        <a:lstStyle/>
        <a:p>
          <a:endParaRPr lang="en-US"/>
        </a:p>
      </dgm:t>
    </dgm:pt>
    <dgm:pt modelId="{CE3446EF-7F51-4A07-B884-FAF39DF557E1}">
      <dgm:prSet/>
      <dgm:spPr/>
      <dgm:t>
        <a:bodyPr/>
        <a:lstStyle/>
        <a:p>
          <a:r>
            <a:rPr lang="es-CO" b="1"/>
            <a:t>2. De ejercicio</a:t>
          </a:r>
          <a:r>
            <a:rPr lang="es-CO"/>
            <a:t>: es la aptitud legal para ejercer por sí mismo los derechos y obligaciones de los que es titular. Art. 1502 </a:t>
          </a:r>
          <a:r>
            <a:rPr lang="es-CO" i="1"/>
            <a:t>in fine </a:t>
          </a:r>
          <a:r>
            <a:rPr lang="es-CO"/>
            <a:t>C.C. </a:t>
          </a:r>
          <a:endParaRPr lang="en-US"/>
        </a:p>
      </dgm:t>
    </dgm:pt>
    <dgm:pt modelId="{C0909BF2-3A1E-4A66-819F-F4DF73AC9D8A}" type="parTrans" cxnId="{98E5B36A-808A-46F2-ADF0-52955DF5DA59}">
      <dgm:prSet/>
      <dgm:spPr/>
      <dgm:t>
        <a:bodyPr/>
        <a:lstStyle/>
        <a:p>
          <a:endParaRPr lang="en-US"/>
        </a:p>
      </dgm:t>
    </dgm:pt>
    <dgm:pt modelId="{CE6C9873-51A4-46AE-A810-A7B8645B0543}" type="sibTrans" cxnId="{98E5B36A-808A-46F2-ADF0-52955DF5DA59}">
      <dgm:prSet/>
      <dgm:spPr/>
      <dgm:t>
        <a:bodyPr/>
        <a:lstStyle/>
        <a:p>
          <a:endParaRPr lang="en-US"/>
        </a:p>
      </dgm:t>
    </dgm:pt>
    <dgm:pt modelId="{EB0B8B48-A80A-3D42-930A-8B1E0EE79944}" type="pres">
      <dgm:prSet presAssocID="{69E8DB84-C302-467B-A07D-50ADF6E5E60C}" presName="Name0" presStyleCnt="0">
        <dgm:presLayoutVars>
          <dgm:dir/>
          <dgm:resizeHandles val="exact"/>
        </dgm:presLayoutVars>
      </dgm:prSet>
      <dgm:spPr/>
    </dgm:pt>
    <dgm:pt modelId="{3A327FDF-C0D1-5F46-8782-C5C5355D2C96}" type="pres">
      <dgm:prSet presAssocID="{4D1D1358-464B-426F-89B2-C09C09491588}" presName="node" presStyleLbl="node1" presStyleIdx="0" presStyleCnt="4">
        <dgm:presLayoutVars>
          <dgm:bulletEnabled val="1"/>
        </dgm:presLayoutVars>
      </dgm:prSet>
      <dgm:spPr/>
    </dgm:pt>
    <dgm:pt modelId="{C9CB6EB1-EC67-D64D-AA7A-7B662101085D}" type="pres">
      <dgm:prSet presAssocID="{52F16E40-945E-45EA-8C4C-F01857925569}" presName="sibTrans" presStyleLbl="sibTrans1D1" presStyleIdx="0" presStyleCnt="3"/>
      <dgm:spPr/>
    </dgm:pt>
    <dgm:pt modelId="{7B57E207-7B2B-D84F-88D3-F186966E9D7C}" type="pres">
      <dgm:prSet presAssocID="{52F16E40-945E-45EA-8C4C-F01857925569}" presName="connectorText" presStyleLbl="sibTrans1D1" presStyleIdx="0" presStyleCnt="3"/>
      <dgm:spPr/>
    </dgm:pt>
    <dgm:pt modelId="{24E8BE40-D43F-C34C-AADD-8C89F61840AD}" type="pres">
      <dgm:prSet presAssocID="{79F4A36C-46FB-4810-80ED-A5F81186B93E}" presName="node" presStyleLbl="node1" presStyleIdx="1" presStyleCnt="4">
        <dgm:presLayoutVars>
          <dgm:bulletEnabled val="1"/>
        </dgm:presLayoutVars>
      </dgm:prSet>
      <dgm:spPr/>
    </dgm:pt>
    <dgm:pt modelId="{BF0C63BA-0215-DC4D-902A-B8C1F0A13C41}" type="pres">
      <dgm:prSet presAssocID="{3E89F764-FD07-47D4-B8B8-BFE717594CFA}" presName="sibTrans" presStyleLbl="sibTrans1D1" presStyleIdx="1" presStyleCnt="3"/>
      <dgm:spPr/>
    </dgm:pt>
    <dgm:pt modelId="{53E8B7C4-478E-684F-A4AF-AA886432115F}" type="pres">
      <dgm:prSet presAssocID="{3E89F764-FD07-47D4-B8B8-BFE717594CFA}" presName="connectorText" presStyleLbl="sibTrans1D1" presStyleIdx="1" presStyleCnt="3"/>
      <dgm:spPr/>
    </dgm:pt>
    <dgm:pt modelId="{C2D0C753-EDE0-DA40-95B7-D205D727C9D6}" type="pres">
      <dgm:prSet presAssocID="{1DB3419C-A6B6-4C1E-8570-C939AFEEC03C}" presName="node" presStyleLbl="node1" presStyleIdx="2" presStyleCnt="4">
        <dgm:presLayoutVars>
          <dgm:bulletEnabled val="1"/>
        </dgm:presLayoutVars>
      </dgm:prSet>
      <dgm:spPr/>
    </dgm:pt>
    <dgm:pt modelId="{F4670095-5B3C-8348-89A0-FD303C0B7D58}" type="pres">
      <dgm:prSet presAssocID="{4349C7A6-3852-4567-91D4-A0E4553CF55A}" presName="sibTrans" presStyleLbl="sibTrans1D1" presStyleIdx="2" presStyleCnt="3"/>
      <dgm:spPr/>
    </dgm:pt>
    <dgm:pt modelId="{BF91736F-E883-E143-9FEF-2F59B9EC1A5E}" type="pres">
      <dgm:prSet presAssocID="{4349C7A6-3852-4567-91D4-A0E4553CF55A}" presName="connectorText" presStyleLbl="sibTrans1D1" presStyleIdx="2" presStyleCnt="3"/>
      <dgm:spPr/>
    </dgm:pt>
    <dgm:pt modelId="{6576B980-7C2D-7841-820F-6A9BFB1EDA63}" type="pres">
      <dgm:prSet presAssocID="{CE3446EF-7F51-4A07-B884-FAF39DF557E1}" presName="node" presStyleLbl="node1" presStyleIdx="3" presStyleCnt="4">
        <dgm:presLayoutVars>
          <dgm:bulletEnabled val="1"/>
        </dgm:presLayoutVars>
      </dgm:prSet>
      <dgm:spPr/>
    </dgm:pt>
  </dgm:ptLst>
  <dgm:cxnLst>
    <dgm:cxn modelId="{81A08201-C413-B34E-BA96-0D676957F07A}" type="presOf" srcId="{79F4A36C-46FB-4810-80ED-A5F81186B93E}" destId="{24E8BE40-D43F-C34C-AADD-8C89F61840AD}" srcOrd="0" destOrd="0" presId="urn:microsoft.com/office/officeart/2016/7/layout/RepeatingBendingProcessNew"/>
    <dgm:cxn modelId="{6FED572A-BD3C-C042-991D-00FC98DC9B1B}" type="presOf" srcId="{4349C7A6-3852-4567-91D4-A0E4553CF55A}" destId="{BF91736F-E883-E143-9FEF-2F59B9EC1A5E}" srcOrd="1" destOrd="0" presId="urn:microsoft.com/office/officeart/2016/7/layout/RepeatingBendingProcessNew"/>
    <dgm:cxn modelId="{26C68934-2C58-C74E-9909-93ECBD8FA90E}" type="presOf" srcId="{52F16E40-945E-45EA-8C4C-F01857925569}" destId="{7B57E207-7B2B-D84F-88D3-F186966E9D7C}" srcOrd="1" destOrd="0" presId="urn:microsoft.com/office/officeart/2016/7/layout/RepeatingBendingProcessNew"/>
    <dgm:cxn modelId="{BA37B843-193F-8F47-B54B-2CCD7C3B4574}" type="presOf" srcId="{4D1D1358-464B-426F-89B2-C09C09491588}" destId="{3A327FDF-C0D1-5F46-8782-C5C5355D2C96}" srcOrd="0" destOrd="0" presId="urn:microsoft.com/office/officeart/2016/7/layout/RepeatingBendingProcessNew"/>
    <dgm:cxn modelId="{CF4A5E48-1114-4D12-83F4-97F02E947F6C}" srcId="{69E8DB84-C302-467B-A07D-50ADF6E5E60C}" destId="{79F4A36C-46FB-4810-80ED-A5F81186B93E}" srcOrd="1" destOrd="0" parTransId="{E1BB9435-9D54-4733-AFF0-6C4CD6DE4FDB}" sibTransId="{3E89F764-FD07-47D4-B8B8-BFE717594CFA}"/>
    <dgm:cxn modelId="{B9AA694E-E965-734C-8452-F594A65C1540}" type="presOf" srcId="{69E8DB84-C302-467B-A07D-50ADF6E5E60C}" destId="{EB0B8B48-A80A-3D42-930A-8B1E0EE79944}" srcOrd="0" destOrd="0" presId="urn:microsoft.com/office/officeart/2016/7/layout/RepeatingBendingProcessNew"/>
    <dgm:cxn modelId="{9AF57B4F-692A-0547-BA77-60E00A9CB2E2}" type="presOf" srcId="{3E89F764-FD07-47D4-B8B8-BFE717594CFA}" destId="{53E8B7C4-478E-684F-A4AF-AA886432115F}" srcOrd="1" destOrd="0" presId="urn:microsoft.com/office/officeart/2016/7/layout/RepeatingBendingProcessNew"/>
    <dgm:cxn modelId="{98E5B36A-808A-46F2-ADF0-52955DF5DA59}" srcId="{69E8DB84-C302-467B-A07D-50ADF6E5E60C}" destId="{CE3446EF-7F51-4A07-B884-FAF39DF557E1}" srcOrd="3" destOrd="0" parTransId="{C0909BF2-3A1E-4A66-819F-F4DF73AC9D8A}" sibTransId="{CE6C9873-51A4-46AE-A810-A7B8645B0543}"/>
    <dgm:cxn modelId="{900B3FA0-856E-BF49-8042-5CAADF6E602E}" type="presOf" srcId="{CE3446EF-7F51-4A07-B884-FAF39DF557E1}" destId="{6576B980-7C2D-7841-820F-6A9BFB1EDA63}" srcOrd="0" destOrd="0" presId="urn:microsoft.com/office/officeart/2016/7/layout/RepeatingBendingProcessNew"/>
    <dgm:cxn modelId="{FB56C9AA-073B-C84E-8019-7F4BB654AF4B}" type="presOf" srcId="{1DB3419C-A6B6-4C1E-8570-C939AFEEC03C}" destId="{C2D0C753-EDE0-DA40-95B7-D205D727C9D6}" srcOrd="0" destOrd="0" presId="urn:microsoft.com/office/officeart/2016/7/layout/RepeatingBendingProcessNew"/>
    <dgm:cxn modelId="{600CE9AB-8BF1-4104-8536-B9D4C23C54BE}" srcId="{69E8DB84-C302-467B-A07D-50ADF6E5E60C}" destId="{4D1D1358-464B-426F-89B2-C09C09491588}" srcOrd="0" destOrd="0" parTransId="{B27CBF8A-45E2-492A-A144-711E3271F9F0}" sibTransId="{52F16E40-945E-45EA-8C4C-F01857925569}"/>
    <dgm:cxn modelId="{E5E5E2CB-0BB7-834F-A86C-E5978F5F4C43}" type="presOf" srcId="{4349C7A6-3852-4567-91D4-A0E4553CF55A}" destId="{F4670095-5B3C-8348-89A0-FD303C0B7D58}" srcOrd="0" destOrd="0" presId="urn:microsoft.com/office/officeart/2016/7/layout/RepeatingBendingProcessNew"/>
    <dgm:cxn modelId="{1F1AE6D1-512B-4A26-9F96-4FA524375E91}" srcId="{69E8DB84-C302-467B-A07D-50ADF6E5E60C}" destId="{1DB3419C-A6B6-4C1E-8570-C939AFEEC03C}" srcOrd="2" destOrd="0" parTransId="{9192EA10-839F-47F0-870C-07CDAED6AF6E}" sibTransId="{4349C7A6-3852-4567-91D4-A0E4553CF55A}"/>
    <dgm:cxn modelId="{9022AAE1-FAE8-D54E-ACDB-5176E19675C1}" type="presOf" srcId="{3E89F764-FD07-47D4-B8B8-BFE717594CFA}" destId="{BF0C63BA-0215-DC4D-902A-B8C1F0A13C41}" srcOrd="0" destOrd="0" presId="urn:microsoft.com/office/officeart/2016/7/layout/RepeatingBendingProcessNew"/>
    <dgm:cxn modelId="{656DADE1-B679-1C4F-8196-56F7BC69B31F}" type="presOf" srcId="{52F16E40-945E-45EA-8C4C-F01857925569}" destId="{C9CB6EB1-EC67-D64D-AA7A-7B662101085D}" srcOrd="0" destOrd="0" presId="urn:microsoft.com/office/officeart/2016/7/layout/RepeatingBendingProcessNew"/>
    <dgm:cxn modelId="{2825EF5C-A19E-7A47-A0DF-712CA3AC2C4A}" type="presParOf" srcId="{EB0B8B48-A80A-3D42-930A-8B1E0EE79944}" destId="{3A327FDF-C0D1-5F46-8782-C5C5355D2C96}" srcOrd="0" destOrd="0" presId="urn:microsoft.com/office/officeart/2016/7/layout/RepeatingBendingProcessNew"/>
    <dgm:cxn modelId="{02CED6CC-4006-AD4F-809C-420A747B3EBB}" type="presParOf" srcId="{EB0B8B48-A80A-3D42-930A-8B1E0EE79944}" destId="{C9CB6EB1-EC67-D64D-AA7A-7B662101085D}" srcOrd="1" destOrd="0" presId="urn:microsoft.com/office/officeart/2016/7/layout/RepeatingBendingProcessNew"/>
    <dgm:cxn modelId="{30250998-6F08-B245-AD87-F772382C8299}" type="presParOf" srcId="{C9CB6EB1-EC67-D64D-AA7A-7B662101085D}" destId="{7B57E207-7B2B-D84F-88D3-F186966E9D7C}" srcOrd="0" destOrd="0" presId="urn:microsoft.com/office/officeart/2016/7/layout/RepeatingBendingProcessNew"/>
    <dgm:cxn modelId="{73A3C53F-BF78-6047-8F2D-7523BFFF47C3}" type="presParOf" srcId="{EB0B8B48-A80A-3D42-930A-8B1E0EE79944}" destId="{24E8BE40-D43F-C34C-AADD-8C89F61840AD}" srcOrd="2" destOrd="0" presId="urn:microsoft.com/office/officeart/2016/7/layout/RepeatingBendingProcessNew"/>
    <dgm:cxn modelId="{A2AB3EB3-9957-7D47-BE68-9C313AA43ABF}" type="presParOf" srcId="{EB0B8B48-A80A-3D42-930A-8B1E0EE79944}" destId="{BF0C63BA-0215-DC4D-902A-B8C1F0A13C41}" srcOrd="3" destOrd="0" presId="urn:microsoft.com/office/officeart/2016/7/layout/RepeatingBendingProcessNew"/>
    <dgm:cxn modelId="{41484C8F-A155-ED44-99B8-8C282B5A353F}" type="presParOf" srcId="{BF0C63BA-0215-DC4D-902A-B8C1F0A13C41}" destId="{53E8B7C4-478E-684F-A4AF-AA886432115F}" srcOrd="0" destOrd="0" presId="urn:microsoft.com/office/officeart/2016/7/layout/RepeatingBendingProcessNew"/>
    <dgm:cxn modelId="{E9D0A9CA-2450-2841-B52D-B6998F7CE3CA}" type="presParOf" srcId="{EB0B8B48-A80A-3D42-930A-8B1E0EE79944}" destId="{C2D0C753-EDE0-DA40-95B7-D205D727C9D6}" srcOrd="4" destOrd="0" presId="urn:microsoft.com/office/officeart/2016/7/layout/RepeatingBendingProcessNew"/>
    <dgm:cxn modelId="{9717536F-1DBF-0F47-9257-AAD95A96B48E}" type="presParOf" srcId="{EB0B8B48-A80A-3D42-930A-8B1E0EE79944}" destId="{F4670095-5B3C-8348-89A0-FD303C0B7D58}" srcOrd="5" destOrd="0" presId="urn:microsoft.com/office/officeart/2016/7/layout/RepeatingBendingProcessNew"/>
    <dgm:cxn modelId="{D8E8BA91-5C75-E14A-B7EF-F5D1C9290989}" type="presParOf" srcId="{F4670095-5B3C-8348-89A0-FD303C0B7D58}" destId="{BF91736F-E883-E143-9FEF-2F59B9EC1A5E}" srcOrd="0" destOrd="0" presId="urn:microsoft.com/office/officeart/2016/7/layout/RepeatingBendingProcessNew"/>
    <dgm:cxn modelId="{CBDDE88A-9CC5-1242-B508-5E6866F558AA}" type="presParOf" srcId="{EB0B8B48-A80A-3D42-930A-8B1E0EE79944}" destId="{6576B980-7C2D-7841-820F-6A9BFB1EDA63}" srcOrd="6" destOrd="0" presId="urn:microsoft.com/office/officeart/2016/7/layout/RepeatingBendingProcessNew"/>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8D258AB-6AB1-4647-9581-CF900262A4D5}" type="doc">
      <dgm:prSet loTypeId="urn:microsoft.com/office/officeart/2005/8/layout/vList2" loCatId="list" qsTypeId="urn:microsoft.com/office/officeart/2005/8/quickstyle/simple1#33" qsCatId="simple" csTypeId="urn:microsoft.com/office/officeart/2005/8/colors/colorful2#4" csCatId="colorful"/>
      <dgm:spPr/>
      <dgm:t>
        <a:bodyPr/>
        <a:lstStyle/>
        <a:p>
          <a:endParaRPr lang="en-US"/>
        </a:p>
      </dgm:t>
    </dgm:pt>
    <dgm:pt modelId="{F81DCE51-7816-4B32-805F-1C14400D78AC}">
      <dgm:prSet/>
      <dgm:spPr/>
      <dgm:t>
        <a:bodyPr/>
        <a:lstStyle/>
        <a:p>
          <a:r>
            <a:rPr lang="es-CO"/>
            <a:t>La capacidad de ejercicio supone necesariamente la de goce: no puede ejercer un derecho quien no sea su titular. </a:t>
          </a:r>
          <a:endParaRPr lang="en-US"/>
        </a:p>
      </dgm:t>
    </dgm:pt>
    <dgm:pt modelId="{4655EA6C-A0EB-41E4-AA21-6B636C40B5A4}" type="parTrans" cxnId="{45DA3667-5E95-4866-A80F-6772C8C0B8F3}">
      <dgm:prSet/>
      <dgm:spPr/>
      <dgm:t>
        <a:bodyPr/>
        <a:lstStyle/>
        <a:p>
          <a:endParaRPr lang="en-US"/>
        </a:p>
      </dgm:t>
    </dgm:pt>
    <dgm:pt modelId="{7C0069C1-9212-4E4A-9167-948072E9ECE7}" type="sibTrans" cxnId="{45DA3667-5E95-4866-A80F-6772C8C0B8F3}">
      <dgm:prSet/>
      <dgm:spPr/>
      <dgm:t>
        <a:bodyPr/>
        <a:lstStyle/>
        <a:p>
          <a:endParaRPr lang="en-US"/>
        </a:p>
      </dgm:t>
    </dgm:pt>
    <dgm:pt modelId="{4BE43B52-BAB9-41DD-99D4-719FF9DE2770}">
      <dgm:prSet/>
      <dgm:spPr/>
      <dgm:t>
        <a:bodyPr/>
        <a:lstStyle/>
        <a:p>
          <a:r>
            <a:rPr lang="es-CO"/>
            <a:t>La capacidad de goce no supone necesariamente la de ejercicio, pues ésta mira solamente a la manera de ejercer los derechos de que se está investido. </a:t>
          </a:r>
          <a:endParaRPr lang="en-US"/>
        </a:p>
      </dgm:t>
    </dgm:pt>
    <dgm:pt modelId="{D19FA7BB-83E9-4994-B016-9084D4B9FEC0}" type="parTrans" cxnId="{A0241046-CEC9-4AFF-BF69-C1C40F3305AF}">
      <dgm:prSet/>
      <dgm:spPr/>
      <dgm:t>
        <a:bodyPr/>
        <a:lstStyle/>
        <a:p>
          <a:endParaRPr lang="en-US"/>
        </a:p>
      </dgm:t>
    </dgm:pt>
    <dgm:pt modelId="{F71DB854-F622-4C94-B73E-2A77131FDAE6}" type="sibTrans" cxnId="{A0241046-CEC9-4AFF-BF69-C1C40F3305AF}">
      <dgm:prSet/>
      <dgm:spPr/>
      <dgm:t>
        <a:bodyPr/>
        <a:lstStyle/>
        <a:p>
          <a:endParaRPr lang="en-US"/>
        </a:p>
      </dgm:t>
    </dgm:pt>
    <dgm:pt modelId="{E79F62A0-5957-3A45-B568-EE2F42637CC8}" type="pres">
      <dgm:prSet presAssocID="{F8D258AB-6AB1-4647-9581-CF900262A4D5}" presName="linear" presStyleCnt="0">
        <dgm:presLayoutVars>
          <dgm:animLvl val="lvl"/>
          <dgm:resizeHandles val="exact"/>
        </dgm:presLayoutVars>
      </dgm:prSet>
      <dgm:spPr/>
    </dgm:pt>
    <dgm:pt modelId="{47BBF471-76D2-C34B-AF85-8EC0A6BB823E}" type="pres">
      <dgm:prSet presAssocID="{F81DCE51-7816-4B32-805F-1C14400D78AC}" presName="parentText" presStyleLbl="node1" presStyleIdx="0" presStyleCnt="2">
        <dgm:presLayoutVars>
          <dgm:chMax val="0"/>
          <dgm:bulletEnabled val="1"/>
        </dgm:presLayoutVars>
      </dgm:prSet>
      <dgm:spPr/>
    </dgm:pt>
    <dgm:pt modelId="{9C1736D8-3C55-A74A-96AD-3D59C72BC29F}" type="pres">
      <dgm:prSet presAssocID="{7C0069C1-9212-4E4A-9167-948072E9ECE7}" presName="spacer" presStyleCnt="0"/>
      <dgm:spPr/>
    </dgm:pt>
    <dgm:pt modelId="{712FD655-1BBD-DD46-8E19-95921B96BFE0}" type="pres">
      <dgm:prSet presAssocID="{4BE43B52-BAB9-41DD-99D4-719FF9DE2770}" presName="parentText" presStyleLbl="node1" presStyleIdx="1" presStyleCnt="2">
        <dgm:presLayoutVars>
          <dgm:chMax val="0"/>
          <dgm:bulletEnabled val="1"/>
        </dgm:presLayoutVars>
      </dgm:prSet>
      <dgm:spPr/>
    </dgm:pt>
  </dgm:ptLst>
  <dgm:cxnLst>
    <dgm:cxn modelId="{209BC73F-3A2C-B145-8B9E-F6FB4E5C60C4}" type="presOf" srcId="{F8D258AB-6AB1-4647-9581-CF900262A4D5}" destId="{E79F62A0-5957-3A45-B568-EE2F42637CC8}" srcOrd="0" destOrd="0" presId="urn:microsoft.com/office/officeart/2005/8/layout/vList2"/>
    <dgm:cxn modelId="{A0241046-CEC9-4AFF-BF69-C1C40F3305AF}" srcId="{F8D258AB-6AB1-4647-9581-CF900262A4D5}" destId="{4BE43B52-BAB9-41DD-99D4-719FF9DE2770}" srcOrd="1" destOrd="0" parTransId="{D19FA7BB-83E9-4994-B016-9084D4B9FEC0}" sibTransId="{F71DB854-F622-4C94-B73E-2A77131FDAE6}"/>
    <dgm:cxn modelId="{45DA3667-5E95-4866-A80F-6772C8C0B8F3}" srcId="{F8D258AB-6AB1-4647-9581-CF900262A4D5}" destId="{F81DCE51-7816-4B32-805F-1C14400D78AC}" srcOrd="0" destOrd="0" parTransId="{4655EA6C-A0EB-41E4-AA21-6B636C40B5A4}" sibTransId="{7C0069C1-9212-4E4A-9167-948072E9ECE7}"/>
    <dgm:cxn modelId="{CB0C5C9A-E7B9-2340-B3A7-CEC61E17BE68}" type="presOf" srcId="{4BE43B52-BAB9-41DD-99D4-719FF9DE2770}" destId="{712FD655-1BBD-DD46-8E19-95921B96BFE0}" srcOrd="0" destOrd="0" presId="urn:microsoft.com/office/officeart/2005/8/layout/vList2"/>
    <dgm:cxn modelId="{1DDF76A0-1FCC-ED4E-AC8F-3CC1D0EDFFEB}" type="presOf" srcId="{F81DCE51-7816-4B32-805F-1C14400D78AC}" destId="{47BBF471-76D2-C34B-AF85-8EC0A6BB823E}" srcOrd="0" destOrd="0" presId="urn:microsoft.com/office/officeart/2005/8/layout/vList2"/>
    <dgm:cxn modelId="{8344D5E1-F9CB-294B-B5FA-5B410E833FB6}" type="presParOf" srcId="{E79F62A0-5957-3A45-B568-EE2F42637CC8}" destId="{47BBF471-76D2-C34B-AF85-8EC0A6BB823E}" srcOrd="0" destOrd="0" presId="urn:microsoft.com/office/officeart/2005/8/layout/vList2"/>
    <dgm:cxn modelId="{4C25897C-C80F-1D4B-A6DE-93608FA8DC50}" type="presParOf" srcId="{E79F62A0-5957-3A45-B568-EE2F42637CC8}" destId="{9C1736D8-3C55-A74A-96AD-3D59C72BC29F}" srcOrd="1" destOrd="0" presId="urn:microsoft.com/office/officeart/2005/8/layout/vList2"/>
    <dgm:cxn modelId="{EA2E2C2D-7F5F-8242-A80E-FD2EDA6AEE65}" type="presParOf" srcId="{E79F62A0-5957-3A45-B568-EE2F42637CC8}" destId="{712FD655-1BBD-DD46-8E19-95921B96BFE0}"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B001DD7-34F7-4023-90A9-D812D566F142}" type="doc">
      <dgm:prSet loTypeId="urn:microsoft.com/office/officeart/2005/8/layout/vList2" loCatId="list" qsTypeId="urn:microsoft.com/office/officeart/2005/8/quickstyle/simple1#75" qsCatId="simple" csTypeId="urn:microsoft.com/office/officeart/2005/8/colors/colorful5#9" csCatId="colorful"/>
      <dgm:spPr/>
      <dgm:t>
        <a:bodyPr/>
        <a:lstStyle/>
        <a:p>
          <a:endParaRPr lang="en-US"/>
        </a:p>
      </dgm:t>
    </dgm:pt>
    <dgm:pt modelId="{97023D22-2408-4AD1-9163-55FE015A703F}">
      <dgm:prSet/>
      <dgm:spPr/>
      <dgm:t>
        <a:bodyPr/>
        <a:lstStyle/>
        <a:p>
          <a:r>
            <a:rPr lang="es-CO"/>
            <a:t>Al Código no le basta que las partes en los negocios jurídicos expresen su consentimiento. Se requiere también que éste sea consciente y libre. </a:t>
          </a:r>
          <a:endParaRPr lang="en-US"/>
        </a:p>
      </dgm:t>
    </dgm:pt>
    <dgm:pt modelId="{AA388ED9-6BC0-4D17-87AE-D6775B906D58}" type="parTrans" cxnId="{AF725220-EC5B-44E4-B63A-C2B107A027B5}">
      <dgm:prSet/>
      <dgm:spPr/>
      <dgm:t>
        <a:bodyPr/>
        <a:lstStyle/>
        <a:p>
          <a:endParaRPr lang="en-US"/>
        </a:p>
      </dgm:t>
    </dgm:pt>
    <dgm:pt modelId="{32612AC0-AD66-4461-9267-86D87BAC2395}" type="sibTrans" cxnId="{AF725220-EC5B-44E4-B63A-C2B107A027B5}">
      <dgm:prSet/>
      <dgm:spPr/>
      <dgm:t>
        <a:bodyPr/>
        <a:lstStyle/>
        <a:p>
          <a:endParaRPr lang="en-US"/>
        </a:p>
      </dgm:t>
    </dgm:pt>
    <dgm:pt modelId="{FFA34D22-EE2C-4C50-9F9E-A32CB4119FED}">
      <dgm:prSet/>
      <dgm:spPr/>
      <dgm:t>
        <a:bodyPr/>
        <a:lstStyle/>
        <a:p>
          <a:r>
            <a:rPr lang="es-CO"/>
            <a:t>Es a lo que se refiere el Código cuando exige como requisito de validez el consentimiento exento de vicios. </a:t>
          </a:r>
          <a:endParaRPr lang="en-US"/>
        </a:p>
      </dgm:t>
    </dgm:pt>
    <dgm:pt modelId="{AA66120B-33CD-4B19-9770-058C984CAFD7}" type="parTrans" cxnId="{CF431CE2-C752-4C7C-9626-2660115A36B8}">
      <dgm:prSet/>
      <dgm:spPr/>
      <dgm:t>
        <a:bodyPr/>
        <a:lstStyle/>
        <a:p>
          <a:endParaRPr lang="en-US"/>
        </a:p>
      </dgm:t>
    </dgm:pt>
    <dgm:pt modelId="{295D16AA-EF87-4B50-8345-E777B0ED41C8}" type="sibTrans" cxnId="{CF431CE2-C752-4C7C-9626-2660115A36B8}">
      <dgm:prSet/>
      <dgm:spPr/>
      <dgm:t>
        <a:bodyPr/>
        <a:lstStyle/>
        <a:p>
          <a:endParaRPr lang="en-US"/>
        </a:p>
      </dgm:t>
    </dgm:pt>
    <dgm:pt modelId="{3B9944EA-F59A-43CA-A853-BFF8DAC39BA3}">
      <dgm:prSet/>
      <dgm:spPr/>
      <dgm:t>
        <a:bodyPr/>
        <a:lstStyle/>
        <a:p>
          <a:r>
            <a:rPr lang="es-CO"/>
            <a:t>Art. 1508 C.C: Los vicios de que puede adolecer el consentimiento, son error, fuerza y dolo. </a:t>
          </a:r>
          <a:endParaRPr lang="en-US"/>
        </a:p>
      </dgm:t>
    </dgm:pt>
    <dgm:pt modelId="{28CC63AC-255C-448A-B951-18AC697AE705}" type="parTrans" cxnId="{34B76837-24F4-41E9-B6AD-C9042BBAB576}">
      <dgm:prSet/>
      <dgm:spPr/>
      <dgm:t>
        <a:bodyPr/>
        <a:lstStyle/>
        <a:p>
          <a:endParaRPr lang="en-US"/>
        </a:p>
      </dgm:t>
    </dgm:pt>
    <dgm:pt modelId="{A90416EC-FBAE-48F7-BE29-EB82595D17E6}" type="sibTrans" cxnId="{34B76837-24F4-41E9-B6AD-C9042BBAB576}">
      <dgm:prSet/>
      <dgm:spPr/>
      <dgm:t>
        <a:bodyPr/>
        <a:lstStyle/>
        <a:p>
          <a:endParaRPr lang="en-US"/>
        </a:p>
      </dgm:t>
    </dgm:pt>
    <dgm:pt modelId="{F0931AF5-B6D4-B647-91DD-F2B497FC1628}" type="pres">
      <dgm:prSet presAssocID="{7B001DD7-34F7-4023-90A9-D812D566F142}" presName="linear" presStyleCnt="0">
        <dgm:presLayoutVars>
          <dgm:animLvl val="lvl"/>
          <dgm:resizeHandles val="exact"/>
        </dgm:presLayoutVars>
      </dgm:prSet>
      <dgm:spPr/>
    </dgm:pt>
    <dgm:pt modelId="{4848F313-7453-E046-A745-7276E7A396D5}" type="pres">
      <dgm:prSet presAssocID="{97023D22-2408-4AD1-9163-55FE015A703F}" presName="parentText" presStyleLbl="node1" presStyleIdx="0" presStyleCnt="3">
        <dgm:presLayoutVars>
          <dgm:chMax val="0"/>
          <dgm:bulletEnabled val="1"/>
        </dgm:presLayoutVars>
      </dgm:prSet>
      <dgm:spPr/>
    </dgm:pt>
    <dgm:pt modelId="{47B0364B-D3B4-5649-A4F4-B6B0AB923EA3}" type="pres">
      <dgm:prSet presAssocID="{32612AC0-AD66-4461-9267-86D87BAC2395}" presName="spacer" presStyleCnt="0"/>
      <dgm:spPr/>
    </dgm:pt>
    <dgm:pt modelId="{F76BB9A3-1E44-4C47-9EDE-9623611159ED}" type="pres">
      <dgm:prSet presAssocID="{FFA34D22-EE2C-4C50-9F9E-A32CB4119FED}" presName="parentText" presStyleLbl="node1" presStyleIdx="1" presStyleCnt="3">
        <dgm:presLayoutVars>
          <dgm:chMax val="0"/>
          <dgm:bulletEnabled val="1"/>
        </dgm:presLayoutVars>
      </dgm:prSet>
      <dgm:spPr/>
    </dgm:pt>
    <dgm:pt modelId="{E4959A67-7747-164A-9089-C0778C41097E}" type="pres">
      <dgm:prSet presAssocID="{295D16AA-EF87-4B50-8345-E777B0ED41C8}" presName="spacer" presStyleCnt="0"/>
      <dgm:spPr/>
    </dgm:pt>
    <dgm:pt modelId="{37757FA7-369E-6244-80F7-06052CB592DD}" type="pres">
      <dgm:prSet presAssocID="{3B9944EA-F59A-43CA-A853-BFF8DAC39BA3}" presName="parentText" presStyleLbl="node1" presStyleIdx="2" presStyleCnt="3">
        <dgm:presLayoutVars>
          <dgm:chMax val="0"/>
          <dgm:bulletEnabled val="1"/>
        </dgm:presLayoutVars>
      </dgm:prSet>
      <dgm:spPr/>
    </dgm:pt>
  </dgm:ptLst>
  <dgm:cxnLst>
    <dgm:cxn modelId="{AF725220-EC5B-44E4-B63A-C2B107A027B5}" srcId="{7B001DD7-34F7-4023-90A9-D812D566F142}" destId="{97023D22-2408-4AD1-9163-55FE015A703F}" srcOrd="0" destOrd="0" parTransId="{AA388ED9-6BC0-4D17-87AE-D6775B906D58}" sibTransId="{32612AC0-AD66-4461-9267-86D87BAC2395}"/>
    <dgm:cxn modelId="{F856942A-B8D1-BA4C-AE9D-DD931311938E}" type="presOf" srcId="{FFA34D22-EE2C-4C50-9F9E-A32CB4119FED}" destId="{F76BB9A3-1E44-4C47-9EDE-9623611159ED}" srcOrd="0" destOrd="0" presId="urn:microsoft.com/office/officeart/2005/8/layout/vList2"/>
    <dgm:cxn modelId="{34B76837-24F4-41E9-B6AD-C9042BBAB576}" srcId="{7B001DD7-34F7-4023-90A9-D812D566F142}" destId="{3B9944EA-F59A-43CA-A853-BFF8DAC39BA3}" srcOrd="2" destOrd="0" parTransId="{28CC63AC-255C-448A-B951-18AC697AE705}" sibTransId="{A90416EC-FBAE-48F7-BE29-EB82595D17E6}"/>
    <dgm:cxn modelId="{A0A83D77-F9A4-E149-9A42-FF861A98E82C}" type="presOf" srcId="{97023D22-2408-4AD1-9163-55FE015A703F}" destId="{4848F313-7453-E046-A745-7276E7A396D5}" srcOrd="0" destOrd="0" presId="urn:microsoft.com/office/officeart/2005/8/layout/vList2"/>
    <dgm:cxn modelId="{00B412A4-BB9A-5840-82FE-3F4D26925F19}" type="presOf" srcId="{7B001DD7-34F7-4023-90A9-D812D566F142}" destId="{F0931AF5-B6D4-B647-91DD-F2B497FC1628}" srcOrd="0" destOrd="0" presId="urn:microsoft.com/office/officeart/2005/8/layout/vList2"/>
    <dgm:cxn modelId="{3A9D57CD-D9E8-BB4C-948F-8568409B0C49}" type="presOf" srcId="{3B9944EA-F59A-43CA-A853-BFF8DAC39BA3}" destId="{37757FA7-369E-6244-80F7-06052CB592DD}" srcOrd="0" destOrd="0" presId="urn:microsoft.com/office/officeart/2005/8/layout/vList2"/>
    <dgm:cxn modelId="{CF431CE2-C752-4C7C-9626-2660115A36B8}" srcId="{7B001DD7-34F7-4023-90A9-D812D566F142}" destId="{FFA34D22-EE2C-4C50-9F9E-A32CB4119FED}" srcOrd="1" destOrd="0" parTransId="{AA66120B-33CD-4B19-9770-058C984CAFD7}" sibTransId="{295D16AA-EF87-4B50-8345-E777B0ED41C8}"/>
    <dgm:cxn modelId="{516521F0-F3AE-7142-B711-590D19A6E176}" type="presParOf" srcId="{F0931AF5-B6D4-B647-91DD-F2B497FC1628}" destId="{4848F313-7453-E046-A745-7276E7A396D5}" srcOrd="0" destOrd="0" presId="urn:microsoft.com/office/officeart/2005/8/layout/vList2"/>
    <dgm:cxn modelId="{6F0660D3-4250-334D-AFD9-EC04FFB6DCA4}" type="presParOf" srcId="{F0931AF5-B6D4-B647-91DD-F2B497FC1628}" destId="{47B0364B-D3B4-5649-A4F4-B6B0AB923EA3}" srcOrd="1" destOrd="0" presId="urn:microsoft.com/office/officeart/2005/8/layout/vList2"/>
    <dgm:cxn modelId="{20D72D2F-09AB-6D46-910E-B8F4C434DCBE}" type="presParOf" srcId="{F0931AF5-B6D4-B647-91DD-F2B497FC1628}" destId="{F76BB9A3-1E44-4C47-9EDE-9623611159ED}" srcOrd="2" destOrd="0" presId="urn:microsoft.com/office/officeart/2005/8/layout/vList2"/>
    <dgm:cxn modelId="{B32A5AE5-87B1-D84F-BDA0-33FB5DAC1741}" type="presParOf" srcId="{F0931AF5-B6D4-B647-91DD-F2B497FC1628}" destId="{E4959A67-7747-164A-9089-C0778C41097E}" srcOrd="3" destOrd="0" presId="urn:microsoft.com/office/officeart/2005/8/layout/vList2"/>
    <dgm:cxn modelId="{DD6B4AC9-8770-5B48-B334-3ED59D5F709C}" type="presParOf" srcId="{F0931AF5-B6D4-B647-91DD-F2B497FC1628}" destId="{37757FA7-369E-6244-80F7-06052CB592DD}"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FF53225C-9C42-4A74-B5DA-79AE4A064B24}" type="doc">
      <dgm:prSet loTypeId="urn:microsoft.com/office/officeart/2005/8/layout/vList2" loCatId="list" qsTypeId="urn:microsoft.com/office/officeart/2005/8/quickstyle/simple1#82" qsCatId="simple" csTypeId="urn:microsoft.com/office/officeart/2005/8/colors/colorful2#10" csCatId="colorful"/>
      <dgm:spPr/>
      <dgm:t>
        <a:bodyPr/>
        <a:lstStyle/>
        <a:p>
          <a:endParaRPr lang="en-US"/>
        </a:p>
      </dgm:t>
    </dgm:pt>
    <dgm:pt modelId="{29DF2890-51EC-4DA7-8749-3EE1BA519018}">
      <dgm:prSet/>
      <dgm:spPr/>
      <dgm:t>
        <a:bodyPr/>
        <a:lstStyle/>
        <a:p>
          <a:r>
            <a:rPr lang="es-CO" b="1"/>
            <a:t>1. Concepto: </a:t>
          </a:r>
          <a:endParaRPr lang="en-US"/>
        </a:p>
      </dgm:t>
    </dgm:pt>
    <dgm:pt modelId="{32078162-7726-4F73-9A37-00F7C772257B}" type="parTrans" cxnId="{F4574F5C-6148-42F3-B083-4C966B8DA938}">
      <dgm:prSet/>
      <dgm:spPr/>
      <dgm:t>
        <a:bodyPr/>
        <a:lstStyle/>
        <a:p>
          <a:endParaRPr lang="en-US"/>
        </a:p>
      </dgm:t>
    </dgm:pt>
    <dgm:pt modelId="{6B122CA0-A62A-4E8E-937B-07DD15775FD6}" type="sibTrans" cxnId="{F4574F5C-6148-42F3-B083-4C966B8DA938}">
      <dgm:prSet/>
      <dgm:spPr/>
      <dgm:t>
        <a:bodyPr/>
        <a:lstStyle/>
        <a:p>
          <a:endParaRPr lang="en-US"/>
        </a:p>
      </dgm:t>
    </dgm:pt>
    <dgm:pt modelId="{8A7043F1-F737-40EE-96EA-4356745CE8F5}">
      <dgm:prSet/>
      <dgm:spPr/>
      <dgm:t>
        <a:bodyPr/>
        <a:lstStyle/>
        <a:p>
          <a:r>
            <a:rPr lang="es-CO"/>
            <a:t>Es el concepto equivocado de la realidad. </a:t>
          </a:r>
          <a:endParaRPr lang="en-US"/>
        </a:p>
      </dgm:t>
    </dgm:pt>
    <dgm:pt modelId="{BDA5E830-9171-4A42-B7DA-C2201810D176}" type="parTrans" cxnId="{B8979C83-F03A-4047-B294-0B58DDE9DFF3}">
      <dgm:prSet/>
      <dgm:spPr/>
      <dgm:t>
        <a:bodyPr/>
        <a:lstStyle/>
        <a:p>
          <a:endParaRPr lang="en-US"/>
        </a:p>
      </dgm:t>
    </dgm:pt>
    <dgm:pt modelId="{9D14212B-171C-458E-AA1B-6154BFF9FB59}" type="sibTrans" cxnId="{B8979C83-F03A-4047-B294-0B58DDE9DFF3}">
      <dgm:prSet/>
      <dgm:spPr/>
      <dgm:t>
        <a:bodyPr/>
        <a:lstStyle/>
        <a:p>
          <a:endParaRPr lang="en-US"/>
        </a:p>
      </dgm:t>
    </dgm:pt>
    <dgm:pt modelId="{51E03428-B9D7-43AC-853E-C3929B442FCF}">
      <dgm:prSet/>
      <dgm:spPr/>
      <dgm:t>
        <a:bodyPr/>
        <a:lstStyle/>
        <a:p>
          <a:r>
            <a:rPr lang="es-CO" b="1"/>
            <a:t>2. Clasificación: </a:t>
          </a:r>
          <a:endParaRPr lang="en-US"/>
        </a:p>
      </dgm:t>
    </dgm:pt>
    <dgm:pt modelId="{A941275C-7555-48C2-97DE-3971135EE1B1}" type="parTrans" cxnId="{8D124BBD-85B5-47E4-AE04-3ED8556B4743}">
      <dgm:prSet/>
      <dgm:spPr/>
      <dgm:t>
        <a:bodyPr/>
        <a:lstStyle/>
        <a:p>
          <a:endParaRPr lang="en-US"/>
        </a:p>
      </dgm:t>
    </dgm:pt>
    <dgm:pt modelId="{88DD1FEF-0AC5-49CB-B29A-15CF85CBB620}" type="sibTrans" cxnId="{8D124BBD-85B5-47E4-AE04-3ED8556B4743}">
      <dgm:prSet/>
      <dgm:spPr/>
      <dgm:t>
        <a:bodyPr/>
        <a:lstStyle/>
        <a:p>
          <a:endParaRPr lang="en-US"/>
        </a:p>
      </dgm:t>
    </dgm:pt>
    <dgm:pt modelId="{D053E319-328C-4EB4-A2F0-6FF05EEAE758}">
      <dgm:prSet/>
      <dgm:spPr/>
      <dgm:t>
        <a:bodyPr/>
        <a:lstStyle/>
        <a:p>
          <a:r>
            <a:rPr lang="es-CO" b="1"/>
            <a:t>a.  Error de hecho: </a:t>
          </a:r>
          <a:r>
            <a:rPr lang="es-CO"/>
            <a:t>es el concepto equivocado acerca de una persona, de una cosa, o de un suceso. </a:t>
          </a:r>
          <a:endParaRPr lang="en-US"/>
        </a:p>
      </dgm:t>
    </dgm:pt>
    <dgm:pt modelId="{AC4B6BF5-06A4-4893-8560-34657BB0FA08}" type="parTrans" cxnId="{52ED86B3-2E06-4B7A-A860-03EEFA58F0D1}">
      <dgm:prSet/>
      <dgm:spPr/>
      <dgm:t>
        <a:bodyPr/>
        <a:lstStyle/>
        <a:p>
          <a:endParaRPr lang="en-US"/>
        </a:p>
      </dgm:t>
    </dgm:pt>
    <dgm:pt modelId="{EF9406D4-CEBC-4F82-9944-FBD329A9167D}" type="sibTrans" cxnId="{52ED86B3-2E06-4B7A-A860-03EEFA58F0D1}">
      <dgm:prSet/>
      <dgm:spPr/>
      <dgm:t>
        <a:bodyPr/>
        <a:lstStyle/>
        <a:p>
          <a:endParaRPr lang="en-US"/>
        </a:p>
      </dgm:t>
    </dgm:pt>
    <dgm:pt modelId="{F0162E03-DE5C-4EC0-914E-F18AD8AA0AFC}">
      <dgm:prSet/>
      <dgm:spPr/>
      <dgm:t>
        <a:bodyPr/>
        <a:lstStyle/>
        <a:p>
          <a:r>
            <a:rPr lang="es-CO" b="1"/>
            <a:t>b. Error de derecho</a:t>
          </a:r>
          <a:r>
            <a:rPr lang="es-CO"/>
            <a:t>: es el concepto equivocado que se tiene de la ley. </a:t>
          </a:r>
          <a:endParaRPr lang="en-US"/>
        </a:p>
      </dgm:t>
    </dgm:pt>
    <dgm:pt modelId="{5FF1C311-33D5-44A7-B37A-58274EB53EC8}" type="parTrans" cxnId="{5F211756-22D3-4A4D-B08A-ABA83E571847}">
      <dgm:prSet/>
      <dgm:spPr/>
      <dgm:t>
        <a:bodyPr/>
        <a:lstStyle/>
        <a:p>
          <a:endParaRPr lang="en-US"/>
        </a:p>
      </dgm:t>
    </dgm:pt>
    <dgm:pt modelId="{FB12C5B7-5C9F-458B-991F-F188B17B49A9}" type="sibTrans" cxnId="{5F211756-22D3-4A4D-B08A-ABA83E571847}">
      <dgm:prSet/>
      <dgm:spPr/>
      <dgm:t>
        <a:bodyPr/>
        <a:lstStyle/>
        <a:p>
          <a:endParaRPr lang="en-US"/>
        </a:p>
      </dgm:t>
    </dgm:pt>
    <dgm:pt modelId="{4A5E8BB6-AD0C-7342-9299-5138AB9F9CCC}" type="pres">
      <dgm:prSet presAssocID="{FF53225C-9C42-4A74-B5DA-79AE4A064B24}" presName="linear" presStyleCnt="0">
        <dgm:presLayoutVars>
          <dgm:animLvl val="lvl"/>
          <dgm:resizeHandles val="exact"/>
        </dgm:presLayoutVars>
      </dgm:prSet>
      <dgm:spPr/>
    </dgm:pt>
    <dgm:pt modelId="{70CB052E-717D-EC43-A7C4-D436C7B2CAEE}" type="pres">
      <dgm:prSet presAssocID="{29DF2890-51EC-4DA7-8749-3EE1BA519018}" presName="parentText" presStyleLbl="node1" presStyleIdx="0" presStyleCnt="5">
        <dgm:presLayoutVars>
          <dgm:chMax val="0"/>
          <dgm:bulletEnabled val="1"/>
        </dgm:presLayoutVars>
      </dgm:prSet>
      <dgm:spPr/>
    </dgm:pt>
    <dgm:pt modelId="{8EA26FAF-679D-2940-B299-E55C3B7A125C}" type="pres">
      <dgm:prSet presAssocID="{6B122CA0-A62A-4E8E-937B-07DD15775FD6}" presName="spacer" presStyleCnt="0"/>
      <dgm:spPr/>
    </dgm:pt>
    <dgm:pt modelId="{389E31B5-9697-E445-AAE2-81966A0D1950}" type="pres">
      <dgm:prSet presAssocID="{8A7043F1-F737-40EE-96EA-4356745CE8F5}" presName="parentText" presStyleLbl="node1" presStyleIdx="1" presStyleCnt="5">
        <dgm:presLayoutVars>
          <dgm:chMax val="0"/>
          <dgm:bulletEnabled val="1"/>
        </dgm:presLayoutVars>
      </dgm:prSet>
      <dgm:spPr/>
    </dgm:pt>
    <dgm:pt modelId="{9B411E4C-E0C7-1F41-AF07-647319C8CF87}" type="pres">
      <dgm:prSet presAssocID="{9D14212B-171C-458E-AA1B-6154BFF9FB59}" presName="spacer" presStyleCnt="0"/>
      <dgm:spPr/>
    </dgm:pt>
    <dgm:pt modelId="{CE9F9E33-E380-0A45-AFB3-E19800D04B59}" type="pres">
      <dgm:prSet presAssocID="{51E03428-B9D7-43AC-853E-C3929B442FCF}" presName="parentText" presStyleLbl="node1" presStyleIdx="2" presStyleCnt="5">
        <dgm:presLayoutVars>
          <dgm:chMax val="0"/>
          <dgm:bulletEnabled val="1"/>
        </dgm:presLayoutVars>
      </dgm:prSet>
      <dgm:spPr/>
    </dgm:pt>
    <dgm:pt modelId="{009F179F-8597-1545-9E2D-F51E43E00315}" type="pres">
      <dgm:prSet presAssocID="{88DD1FEF-0AC5-49CB-B29A-15CF85CBB620}" presName="spacer" presStyleCnt="0"/>
      <dgm:spPr/>
    </dgm:pt>
    <dgm:pt modelId="{4984E407-65B9-5447-ADEA-302EEFDBF74D}" type="pres">
      <dgm:prSet presAssocID="{D053E319-328C-4EB4-A2F0-6FF05EEAE758}" presName="parentText" presStyleLbl="node1" presStyleIdx="3" presStyleCnt="5">
        <dgm:presLayoutVars>
          <dgm:chMax val="0"/>
          <dgm:bulletEnabled val="1"/>
        </dgm:presLayoutVars>
      </dgm:prSet>
      <dgm:spPr/>
    </dgm:pt>
    <dgm:pt modelId="{0B5A3F0E-0D13-954A-B4B7-ED79F2989BFE}" type="pres">
      <dgm:prSet presAssocID="{EF9406D4-CEBC-4F82-9944-FBD329A9167D}" presName="spacer" presStyleCnt="0"/>
      <dgm:spPr/>
    </dgm:pt>
    <dgm:pt modelId="{6DE26535-DC70-6942-B029-6454D1C1B238}" type="pres">
      <dgm:prSet presAssocID="{F0162E03-DE5C-4EC0-914E-F18AD8AA0AFC}" presName="parentText" presStyleLbl="node1" presStyleIdx="4" presStyleCnt="5">
        <dgm:presLayoutVars>
          <dgm:chMax val="0"/>
          <dgm:bulletEnabled val="1"/>
        </dgm:presLayoutVars>
      </dgm:prSet>
      <dgm:spPr/>
    </dgm:pt>
  </dgm:ptLst>
  <dgm:cxnLst>
    <dgm:cxn modelId="{94E46D0B-00C0-8440-9A13-9EB3B3D93E36}" type="presOf" srcId="{51E03428-B9D7-43AC-853E-C3929B442FCF}" destId="{CE9F9E33-E380-0A45-AFB3-E19800D04B59}" srcOrd="0" destOrd="0" presId="urn:microsoft.com/office/officeart/2005/8/layout/vList2"/>
    <dgm:cxn modelId="{EF9FB22F-6103-D14D-B7C2-35DDF4A1D974}" type="presOf" srcId="{D053E319-328C-4EB4-A2F0-6FF05EEAE758}" destId="{4984E407-65B9-5447-ADEA-302EEFDBF74D}" srcOrd="0" destOrd="0" presId="urn:microsoft.com/office/officeart/2005/8/layout/vList2"/>
    <dgm:cxn modelId="{53988553-CBF4-BB45-944B-EE42FE8360CE}" type="presOf" srcId="{FF53225C-9C42-4A74-B5DA-79AE4A064B24}" destId="{4A5E8BB6-AD0C-7342-9299-5138AB9F9CCC}" srcOrd="0" destOrd="0" presId="urn:microsoft.com/office/officeart/2005/8/layout/vList2"/>
    <dgm:cxn modelId="{5F211756-22D3-4A4D-B08A-ABA83E571847}" srcId="{FF53225C-9C42-4A74-B5DA-79AE4A064B24}" destId="{F0162E03-DE5C-4EC0-914E-F18AD8AA0AFC}" srcOrd="4" destOrd="0" parTransId="{5FF1C311-33D5-44A7-B37A-58274EB53EC8}" sibTransId="{FB12C5B7-5C9F-458B-991F-F188B17B49A9}"/>
    <dgm:cxn modelId="{F4574F5C-6148-42F3-B083-4C966B8DA938}" srcId="{FF53225C-9C42-4A74-B5DA-79AE4A064B24}" destId="{29DF2890-51EC-4DA7-8749-3EE1BA519018}" srcOrd="0" destOrd="0" parTransId="{32078162-7726-4F73-9A37-00F7C772257B}" sibTransId="{6B122CA0-A62A-4E8E-937B-07DD15775FD6}"/>
    <dgm:cxn modelId="{B8979C83-F03A-4047-B294-0B58DDE9DFF3}" srcId="{FF53225C-9C42-4A74-B5DA-79AE4A064B24}" destId="{8A7043F1-F737-40EE-96EA-4356745CE8F5}" srcOrd="1" destOrd="0" parTransId="{BDA5E830-9171-4A42-B7DA-C2201810D176}" sibTransId="{9D14212B-171C-458E-AA1B-6154BFF9FB59}"/>
    <dgm:cxn modelId="{6C36668E-84C0-BF48-A2DA-0ACDBAF0B673}" type="presOf" srcId="{8A7043F1-F737-40EE-96EA-4356745CE8F5}" destId="{389E31B5-9697-E445-AAE2-81966A0D1950}" srcOrd="0" destOrd="0" presId="urn:microsoft.com/office/officeart/2005/8/layout/vList2"/>
    <dgm:cxn modelId="{511AA59A-97F4-554B-BB1A-DB407CA313E2}" type="presOf" srcId="{F0162E03-DE5C-4EC0-914E-F18AD8AA0AFC}" destId="{6DE26535-DC70-6942-B029-6454D1C1B238}" srcOrd="0" destOrd="0" presId="urn:microsoft.com/office/officeart/2005/8/layout/vList2"/>
    <dgm:cxn modelId="{52ED86B3-2E06-4B7A-A860-03EEFA58F0D1}" srcId="{FF53225C-9C42-4A74-B5DA-79AE4A064B24}" destId="{D053E319-328C-4EB4-A2F0-6FF05EEAE758}" srcOrd="3" destOrd="0" parTransId="{AC4B6BF5-06A4-4893-8560-34657BB0FA08}" sibTransId="{EF9406D4-CEBC-4F82-9944-FBD329A9167D}"/>
    <dgm:cxn modelId="{8D124BBD-85B5-47E4-AE04-3ED8556B4743}" srcId="{FF53225C-9C42-4A74-B5DA-79AE4A064B24}" destId="{51E03428-B9D7-43AC-853E-C3929B442FCF}" srcOrd="2" destOrd="0" parTransId="{A941275C-7555-48C2-97DE-3971135EE1B1}" sibTransId="{88DD1FEF-0AC5-49CB-B29A-15CF85CBB620}"/>
    <dgm:cxn modelId="{95E285C9-7C8A-C042-8C5A-F2902210214F}" type="presOf" srcId="{29DF2890-51EC-4DA7-8749-3EE1BA519018}" destId="{70CB052E-717D-EC43-A7C4-D436C7B2CAEE}" srcOrd="0" destOrd="0" presId="urn:microsoft.com/office/officeart/2005/8/layout/vList2"/>
    <dgm:cxn modelId="{5B6D922B-5921-E944-9786-7C048F007E70}" type="presParOf" srcId="{4A5E8BB6-AD0C-7342-9299-5138AB9F9CCC}" destId="{70CB052E-717D-EC43-A7C4-D436C7B2CAEE}" srcOrd="0" destOrd="0" presId="urn:microsoft.com/office/officeart/2005/8/layout/vList2"/>
    <dgm:cxn modelId="{8687B0A2-3226-5D49-BAF4-13D484FA3A2B}" type="presParOf" srcId="{4A5E8BB6-AD0C-7342-9299-5138AB9F9CCC}" destId="{8EA26FAF-679D-2940-B299-E55C3B7A125C}" srcOrd="1" destOrd="0" presId="urn:microsoft.com/office/officeart/2005/8/layout/vList2"/>
    <dgm:cxn modelId="{8A4D2DDF-9C7C-AB4D-BE4B-2A866FF0D7AD}" type="presParOf" srcId="{4A5E8BB6-AD0C-7342-9299-5138AB9F9CCC}" destId="{389E31B5-9697-E445-AAE2-81966A0D1950}" srcOrd="2" destOrd="0" presId="urn:microsoft.com/office/officeart/2005/8/layout/vList2"/>
    <dgm:cxn modelId="{B54A96CB-FE7F-DC44-B44D-079FFCD0CDFB}" type="presParOf" srcId="{4A5E8BB6-AD0C-7342-9299-5138AB9F9CCC}" destId="{9B411E4C-E0C7-1F41-AF07-647319C8CF87}" srcOrd="3" destOrd="0" presId="urn:microsoft.com/office/officeart/2005/8/layout/vList2"/>
    <dgm:cxn modelId="{A00B6258-EE8F-8344-AFFF-57CC19584213}" type="presParOf" srcId="{4A5E8BB6-AD0C-7342-9299-5138AB9F9CCC}" destId="{CE9F9E33-E380-0A45-AFB3-E19800D04B59}" srcOrd="4" destOrd="0" presId="urn:microsoft.com/office/officeart/2005/8/layout/vList2"/>
    <dgm:cxn modelId="{689823E1-AFAD-CF43-984F-38F38F56E4E9}" type="presParOf" srcId="{4A5E8BB6-AD0C-7342-9299-5138AB9F9CCC}" destId="{009F179F-8597-1545-9E2D-F51E43E00315}" srcOrd="5" destOrd="0" presId="urn:microsoft.com/office/officeart/2005/8/layout/vList2"/>
    <dgm:cxn modelId="{A2B55281-075C-C443-B018-0CA460FF766F}" type="presParOf" srcId="{4A5E8BB6-AD0C-7342-9299-5138AB9F9CCC}" destId="{4984E407-65B9-5447-ADEA-302EEFDBF74D}" srcOrd="6" destOrd="0" presId="urn:microsoft.com/office/officeart/2005/8/layout/vList2"/>
    <dgm:cxn modelId="{5E274989-5AC7-A345-B961-92031DB2FB42}" type="presParOf" srcId="{4A5E8BB6-AD0C-7342-9299-5138AB9F9CCC}" destId="{0B5A3F0E-0D13-954A-B4B7-ED79F2989BFE}" srcOrd="7" destOrd="0" presId="urn:microsoft.com/office/officeart/2005/8/layout/vList2"/>
    <dgm:cxn modelId="{5377F39F-C237-5C4B-AB49-2372AD4C3029}" type="presParOf" srcId="{4A5E8BB6-AD0C-7342-9299-5138AB9F9CCC}" destId="{6DE26535-DC70-6942-B029-6454D1C1B238}"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584DAA8A-7C59-4E1C-8FDF-6346A034BBCC}" type="doc">
      <dgm:prSet loTypeId="urn:microsoft.com/office/officeart/2005/8/layout/process4" loCatId="process" qsTypeId="urn:microsoft.com/office/officeart/2005/8/quickstyle/simple1#90" qsCatId="simple" csTypeId="urn:microsoft.com/office/officeart/2005/8/colors/colorful5#10" csCatId="colorful"/>
      <dgm:spPr/>
      <dgm:t>
        <a:bodyPr/>
        <a:lstStyle/>
        <a:p>
          <a:endParaRPr lang="en-US"/>
        </a:p>
      </dgm:t>
    </dgm:pt>
    <dgm:pt modelId="{43F4DBED-CE0B-408D-8862-E45794001095}">
      <dgm:prSet/>
      <dgm:spPr/>
      <dgm:t>
        <a:bodyPr/>
        <a:lstStyle/>
        <a:p>
          <a:r>
            <a:rPr lang="es-CO"/>
            <a:t>1509 C.C. el error de derecho no vicia el consentimiento.</a:t>
          </a:r>
          <a:endParaRPr lang="en-US"/>
        </a:p>
      </dgm:t>
    </dgm:pt>
    <dgm:pt modelId="{94D48ACF-5EA1-494E-B7C2-9D710239E1FF}" type="parTrans" cxnId="{D63E4B18-5D25-43DD-A509-57B86320FD0F}">
      <dgm:prSet/>
      <dgm:spPr/>
      <dgm:t>
        <a:bodyPr/>
        <a:lstStyle/>
        <a:p>
          <a:endParaRPr lang="en-US"/>
        </a:p>
      </dgm:t>
    </dgm:pt>
    <dgm:pt modelId="{23177221-2692-4AF1-99AF-47EA424427D4}" type="sibTrans" cxnId="{D63E4B18-5D25-43DD-A509-57B86320FD0F}">
      <dgm:prSet/>
      <dgm:spPr/>
      <dgm:t>
        <a:bodyPr/>
        <a:lstStyle/>
        <a:p>
          <a:endParaRPr lang="en-US"/>
        </a:p>
      </dgm:t>
    </dgm:pt>
    <dgm:pt modelId="{098B93CA-3413-4FB8-B732-950382C79EDD}">
      <dgm:prSet/>
      <dgm:spPr/>
      <dgm:t>
        <a:bodyPr/>
        <a:lstStyle/>
        <a:p>
          <a:r>
            <a:rPr lang="es-CO" b="1"/>
            <a:t>Excepción: </a:t>
          </a:r>
          <a:r>
            <a:rPr lang="es-CO"/>
            <a:t>cuando se paga lo que no se debe </a:t>
          </a:r>
          <a:r>
            <a:rPr lang="ja-JP"/>
            <a:t>“</a:t>
          </a:r>
          <a:r>
            <a:rPr lang="es-CO"/>
            <a:t>aun por error de derecho</a:t>
          </a:r>
          <a:r>
            <a:rPr lang="ja-JP"/>
            <a:t>”</a:t>
          </a:r>
          <a:r>
            <a:rPr lang="es-CO"/>
            <a:t>, se podrá repetir lo pagado, cuando el pago no tenía por fundamento ni aun una obligación puramente natural. Art. 2315 C.C. </a:t>
          </a:r>
          <a:endParaRPr lang="en-US"/>
        </a:p>
      </dgm:t>
    </dgm:pt>
    <dgm:pt modelId="{54E667DE-9CBE-4DBA-BAC3-00401231C6D0}" type="parTrans" cxnId="{3261D074-459E-4DE7-829B-79E9CF7FC400}">
      <dgm:prSet/>
      <dgm:spPr/>
      <dgm:t>
        <a:bodyPr/>
        <a:lstStyle/>
        <a:p>
          <a:endParaRPr lang="en-US"/>
        </a:p>
      </dgm:t>
    </dgm:pt>
    <dgm:pt modelId="{31295998-6D62-4DF2-B308-E9CC81E1BBD4}" type="sibTrans" cxnId="{3261D074-459E-4DE7-829B-79E9CF7FC400}">
      <dgm:prSet/>
      <dgm:spPr/>
      <dgm:t>
        <a:bodyPr/>
        <a:lstStyle/>
        <a:p>
          <a:endParaRPr lang="en-US"/>
        </a:p>
      </dgm:t>
    </dgm:pt>
    <dgm:pt modelId="{24D5C963-CADC-984E-8451-92DD021BDEED}" type="pres">
      <dgm:prSet presAssocID="{584DAA8A-7C59-4E1C-8FDF-6346A034BBCC}" presName="Name0" presStyleCnt="0">
        <dgm:presLayoutVars>
          <dgm:dir/>
          <dgm:animLvl val="lvl"/>
          <dgm:resizeHandles val="exact"/>
        </dgm:presLayoutVars>
      </dgm:prSet>
      <dgm:spPr/>
    </dgm:pt>
    <dgm:pt modelId="{83B7A619-BF15-C54C-BCD2-FF49148BB369}" type="pres">
      <dgm:prSet presAssocID="{098B93CA-3413-4FB8-B732-950382C79EDD}" presName="boxAndChildren" presStyleCnt="0"/>
      <dgm:spPr/>
    </dgm:pt>
    <dgm:pt modelId="{DC1B057C-4A2D-AE41-BD5E-7EBEADBC84F0}" type="pres">
      <dgm:prSet presAssocID="{098B93CA-3413-4FB8-B732-950382C79EDD}" presName="parentTextBox" presStyleLbl="node1" presStyleIdx="0" presStyleCnt="2"/>
      <dgm:spPr/>
    </dgm:pt>
    <dgm:pt modelId="{9716F637-45FC-C341-AB72-E287865223D2}" type="pres">
      <dgm:prSet presAssocID="{23177221-2692-4AF1-99AF-47EA424427D4}" presName="sp" presStyleCnt="0"/>
      <dgm:spPr/>
    </dgm:pt>
    <dgm:pt modelId="{B3A552DC-9850-E941-845D-C251B5840C0F}" type="pres">
      <dgm:prSet presAssocID="{43F4DBED-CE0B-408D-8862-E45794001095}" presName="arrowAndChildren" presStyleCnt="0"/>
      <dgm:spPr/>
    </dgm:pt>
    <dgm:pt modelId="{65EE48B7-31BD-DE4B-9385-47237B619EB4}" type="pres">
      <dgm:prSet presAssocID="{43F4DBED-CE0B-408D-8862-E45794001095}" presName="parentTextArrow" presStyleLbl="node1" presStyleIdx="1" presStyleCnt="2"/>
      <dgm:spPr/>
    </dgm:pt>
  </dgm:ptLst>
  <dgm:cxnLst>
    <dgm:cxn modelId="{E7AA4216-0726-E84A-A84B-C20E7F7AE89F}" type="presOf" srcId="{098B93CA-3413-4FB8-B732-950382C79EDD}" destId="{DC1B057C-4A2D-AE41-BD5E-7EBEADBC84F0}" srcOrd="0" destOrd="0" presId="urn:microsoft.com/office/officeart/2005/8/layout/process4"/>
    <dgm:cxn modelId="{D63E4B18-5D25-43DD-A509-57B86320FD0F}" srcId="{584DAA8A-7C59-4E1C-8FDF-6346A034BBCC}" destId="{43F4DBED-CE0B-408D-8862-E45794001095}" srcOrd="0" destOrd="0" parTransId="{94D48ACF-5EA1-494E-B7C2-9D710239E1FF}" sibTransId="{23177221-2692-4AF1-99AF-47EA424427D4}"/>
    <dgm:cxn modelId="{3261D074-459E-4DE7-829B-79E9CF7FC400}" srcId="{584DAA8A-7C59-4E1C-8FDF-6346A034BBCC}" destId="{098B93CA-3413-4FB8-B732-950382C79EDD}" srcOrd="1" destOrd="0" parTransId="{54E667DE-9CBE-4DBA-BAC3-00401231C6D0}" sibTransId="{31295998-6D62-4DF2-B308-E9CC81E1BBD4}"/>
    <dgm:cxn modelId="{5FED1CC9-1149-824B-9E65-2B90C2A00A8B}" type="presOf" srcId="{43F4DBED-CE0B-408D-8862-E45794001095}" destId="{65EE48B7-31BD-DE4B-9385-47237B619EB4}" srcOrd="0" destOrd="0" presId="urn:microsoft.com/office/officeart/2005/8/layout/process4"/>
    <dgm:cxn modelId="{BDDE7CF4-ABE9-5843-9B4D-A8AC7D2D5CC8}" type="presOf" srcId="{584DAA8A-7C59-4E1C-8FDF-6346A034BBCC}" destId="{24D5C963-CADC-984E-8451-92DD021BDEED}" srcOrd="0" destOrd="0" presId="urn:microsoft.com/office/officeart/2005/8/layout/process4"/>
    <dgm:cxn modelId="{35805495-3318-854C-9417-D8FDC88F59D4}" type="presParOf" srcId="{24D5C963-CADC-984E-8451-92DD021BDEED}" destId="{83B7A619-BF15-C54C-BCD2-FF49148BB369}" srcOrd="0" destOrd="0" presId="urn:microsoft.com/office/officeart/2005/8/layout/process4"/>
    <dgm:cxn modelId="{A840DBE5-B675-B44B-B5F3-79E3E5B35090}" type="presParOf" srcId="{83B7A619-BF15-C54C-BCD2-FF49148BB369}" destId="{DC1B057C-4A2D-AE41-BD5E-7EBEADBC84F0}" srcOrd="0" destOrd="0" presId="urn:microsoft.com/office/officeart/2005/8/layout/process4"/>
    <dgm:cxn modelId="{83B42F26-B1C5-1C4F-99BC-BEBEB42B816D}" type="presParOf" srcId="{24D5C963-CADC-984E-8451-92DD021BDEED}" destId="{9716F637-45FC-C341-AB72-E287865223D2}" srcOrd="1" destOrd="0" presId="urn:microsoft.com/office/officeart/2005/8/layout/process4"/>
    <dgm:cxn modelId="{EE01392E-C790-314C-966C-99B3D3172467}" type="presParOf" srcId="{24D5C963-CADC-984E-8451-92DD021BDEED}" destId="{B3A552DC-9850-E941-845D-C251B5840C0F}" srcOrd="2" destOrd="0" presId="urn:microsoft.com/office/officeart/2005/8/layout/process4"/>
    <dgm:cxn modelId="{2F73D790-DCB2-0D40-9F2B-31BCEB6458FA}" type="presParOf" srcId="{B3A552DC-9850-E941-845D-C251B5840C0F}" destId="{65EE48B7-31BD-DE4B-9385-47237B619EB4}"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5C2235CC-A575-4728-9956-96604BA76592}" type="doc">
      <dgm:prSet loTypeId="urn:microsoft.com/office/officeart/2005/8/layout/vList2" loCatId="list" qsTypeId="urn:microsoft.com/office/officeart/2005/8/quickstyle/simple1#127" qsCatId="simple" csTypeId="urn:microsoft.com/office/officeart/2005/8/colors/colorful2#24" csCatId="colorful"/>
      <dgm:spPr/>
      <dgm:t>
        <a:bodyPr/>
        <a:lstStyle/>
        <a:p>
          <a:endParaRPr lang="en-US"/>
        </a:p>
      </dgm:t>
    </dgm:pt>
    <dgm:pt modelId="{D0545914-9BD7-46D2-959E-D89D5779D24C}">
      <dgm:prSet/>
      <dgm:spPr/>
      <dgm:t>
        <a:bodyPr/>
        <a:lstStyle/>
        <a:p>
          <a:r>
            <a:rPr lang="es-CO" b="1"/>
            <a:t>3. Requisitos del error:</a:t>
          </a:r>
          <a:endParaRPr lang="en-US"/>
        </a:p>
      </dgm:t>
    </dgm:pt>
    <dgm:pt modelId="{A1531D06-F5AD-48D8-9384-82BCFC9AAA98}" type="parTrans" cxnId="{E06CA808-AA1F-4AA5-9C21-EDBFCEE076FB}">
      <dgm:prSet/>
      <dgm:spPr/>
      <dgm:t>
        <a:bodyPr/>
        <a:lstStyle/>
        <a:p>
          <a:endParaRPr lang="en-US"/>
        </a:p>
      </dgm:t>
    </dgm:pt>
    <dgm:pt modelId="{190DC45A-4004-4CB8-A193-F3C2555D891C}" type="sibTrans" cxnId="{E06CA808-AA1F-4AA5-9C21-EDBFCEE076FB}">
      <dgm:prSet/>
      <dgm:spPr/>
      <dgm:t>
        <a:bodyPr/>
        <a:lstStyle/>
        <a:p>
          <a:endParaRPr lang="en-US"/>
        </a:p>
      </dgm:t>
    </dgm:pt>
    <dgm:pt modelId="{F206F036-50E7-43B4-8623-90B1448C2A78}">
      <dgm:prSet/>
      <dgm:spPr/>
      <dgm:t>
        <a:bodyPr/>
        <a:lstStyle/>
        <a:p>
          <a:r>
            <a:rPr lang="es-CO" b="1" dirty="0"/>
            <a:t>a.   Determinante: </a:t>
          </a:r>
          <a:r>
            <a:rPr lang="es-CO" dirty="0"/>
            <a:t>debe ser de cierta importancia o gravedad y por ello determinante de la voluntad.</a:t>
          </a:r>
          <a:endParaRPr lang="en-US" dirty="0"/>
        </a:p>
      </dgm:t>
    </dgm:pt>
    <dgm:pt modelId="{2944EA94-B96A-4685-958E-718226E3ED6B}" type="parTrans" cxnId="{1BCDDD3D-B473-43E0-AA6D-FA12AF906A08}">
      <dgm:prSet/>
      <dgm:spPr/>
      <dgm:t>
        <a:bodyPr/>
        <a:lstStyle/>
        <a:p>
          <a:endParaRPr lang="en-US"/>
        </a:p>
      </dgm:t>
    </dgm:pt>
    <dgm:pt modelId="{16255118-B355-426B-B893-30C75F34008C}" type="sibTrans" cxnId="{1BCDDD3D-B473-43E0-AA6D-FA12AF906A08}">
      <dgm:prSet/>
      <dgm:spPr/>
      <dgm:t>
        <a:bodyPr/>
        <a:lstStyle/>
        <a:p>
          <a:endParaRPr lang="en-US"/>
        </a:p>
      </dgm:t>
    </dgm:pt>
    <dgm:pt modelId="{C56D97C6-0BAD-4D35-9314-5EB8F5503F9A}">
      <dgm:prSet/>
      <dgm:spPr/>
      <dgm:t>
        <a:bodyPr/>
        <a:lstStyle/>
        <a:p>
          <a:r>
            <a:rPr lang="es-CO" b="1" dirty="0"/>
            <a:t>b.   Excusable: </a:t>
          </a:r>
          <a:r>
            <a:rPr lang="es-CO" dirty="0"/>
            <a:t>que no provenga de la culpa o imprudencia del que lo alega.</a:t>
          </a:r>
          <a:endParaRPr lang="en-US" dirty="0"/>
        </a:p>
      </dgm:t>
    </dgm:pt>
    <dgm:pt modelId="{560ACC53-B5B6-4C8A-B5BD-8E6B3C512D02}" type="parTrans" cxnId="{71B5E60B-2DAE-42D4-876B-F39209AA1A23}">
      <dgm:prSet/>
      <dgm:spPr/>
      <dgm:t>
        <a:bodyPr/>
        <a:lstStyle/>
        <a:p>
          <a:endParaRPr lang="en-US"/>
        </a:p>
      </dgm:t>
    </dgm:pt>
    <dgm:pt modelId="{8A6542F9-B561-43BA-BB03-A19DFB89AAE6}" type="sibTrans" cxnId="{71B5E60B-2DAE-42D4-876B-F39209AA1A23}">
      <dgm:prSet/>
      <dgm:spPr/>
      <dgm:t>
        <a:bodyPr/>
        <a:lstStyle/>
        <a:p>
          <a:endParaRPr lang="en-US"/>
        </a:p>
      </dgm:t>
    </dgm:pt>
    <dgm:pt modelId="{479CF8C0-73C7-C14D-9D7E-789E5E58230A}" type="pres">
      <dgm:prSet presAssocID="{5C2235CC-A575-4728-9956-96604BA76592}" presName="linear" presStyleCnt="0">
        <dgm:presLayoutVars>
          <dgm:animLvl val="lvl"/>
          <dgm:resizeHandles val="exact"/>
        </dgm:presLayoutVars>
      </dgm:prSet>
      <dgm:spPr/>
    </dgm:pt>
    <dgm:pt modelId="{F8585BFA-9626-774A-BF59-D473C087A942}" type="pres">
      <dgm:prSet presAssocID="{D0545914-9BD7-46D2-959E-D89D5779D24C}" presName="parentText" presStyleLbl="node1" presStyleIdx="0" presStyleCnt="1">
        <dgm:presLayoutVars>
          <dgm:chMax val="0"/>
          <dgm:bulletEnabled val="1"/>
        </dgm:presLayoutVars>
      </dgm:prSet>
      <dgm:spPr/>
    </dgm:pt>
    <dgm:pt modelId="{7D367F26-ED45-A84B-A61F-B90E68356C20}" type="pres">
      <dgm:prSet presAssocID="{D0545914-9BD7-46D2-959E-D89D5779D24C}" presName="childText" presStyleLbl="revTx" presStyleIdx="0" presStyleCnt="1">
        <dgm:presLayoutVars>
          <dgm:bulletEnabled val="1"/>
        </dgm:presLayoutVars>
      </dgm:prSet>
      <dgm:spPr/>
    </dgm:pt>
  </dgm:ptLst>
  <dgm:cxnLst>
    <dgm:cxn modelId="{E06CA808-AA1F-4AA5-9C21-EDBFCEE076FB}" srcId="{5C2235CC-A575-4728-9956-96604BA76592}" destId="{D0545914-9BD7-46D2-959E-D89D5779D24C}" srcOrd="0" destOrd="0" parTransId="{A1531D06-F5AD-48D8-9384-82BCFC9AAA98}" sibTransId="{190DC45A-4004-4CB8-A193-F3C2555D891C}"/>
    <dgm:cxn modelId="{71B5E60B-2DAE-42D4-876B-F39209AA1A23}" srcId="{D0545914-9BD7-46D2-959E-D89D5779D24C}" destId="{C56D97C6-0BAD-4D35-9314-5EB8F5503F9A}" srcOrd="1" destOrd="0" parTransId="{560ACC53-B5B6-4C8A-B5BD-8E6B3C512D02}" sibTransId="{8A6542F9-B561-43BA-BB03-A19DFB89AAE6}"/>
    <dgm:cxn modelId="{4CADC816-8F96-534D-8899-423E40879743}" type="presOf" srcId="{5C2235CC-A575-4728-9956-96604BA76592}" destId="{479CF8C0-73C7-C14D-9D7E-789E5E58230A}" srcOrd="0" destOrd="0" presId="urn:microsoft.com/office/officeart/2005/8/layout/vList2"/>
    <dgm:cxn modelId="{59A58B2F-4EF8-9E46-B5DD-F478BB3DA17E}" type="presOf" srcId="{F206F036-50E7-43B4-8623-90B1448C2A78}" destId="{7D367F26-ED45-A84B-A61F-B90E68356C20}" srcOrd="0" destOrd="0" presId="urn:microsoft.com/office/officeart/2005/8/layout/vList2"/>
    <dgm:cxn modelId="{1BCDDD3D-B473-43E0-AA6D-FA12AF906A08}" srcId="{D0545914-9BD7-46D2-959E-D89D5779D24C}" destId="{F206F036-50E7-43B4-8623-90B1448C2A78}" srcOrd="0" destOrd="0" parTransId="{2944EA94-B96A-4685-958E-718226E3ED6B}" sibTransId="{16255118-B355-426B-B893-30C75F34008C}"/>
    <dgm:cxn modelId="{E3BB2441-8276-AE49-BD17-2C0823DB3016}" type="presOf" srcId="{C56D97C6-0BAD-4D35-9314-5EB8F5503F9A}" destId="{7D367F26-ED45-A84B-A61F-B90E68356C20}" srcOrd="0" destOrd="1" presId="urn:microsoft.com/office/officeart/2005/8/layout/vList2"/>
    <dgm:cxn modelId="{466ECB75-88CD-3948-A236-17BE3F5A01AC}" type="presOf" srcId="{D0545914-9BD7-46D2-959E-D89D5779D24C}" destId="{F8585BFA-9626-774A-BF59-D473C087A942}" srcOrd="0" destOrd="0" presId="urn:microsoft.com/office/officeart/2005/8/layout/vList2"/>
    <dgm:cxn modelId="{6D612CE4-0AE8-6541-B5AB-9C640FE36BA0}" type="presParOf" srcId="{479CF8C0-73C7-C14D-9D7E-789E5E58230A}" destId="{F8585BFA-9626-774A-BF59-D473C087A942}" srcOrd="0" destOrd="0" presId="urn:microsoft.com/office/officeart/2005/8/layout/vList2"/>
    <dgm:cxn modelId="{06EB5CB2-18FE-9849-A7FF-B16A86691DF5}" type="presParOf" srcId="{479CF8C0-73C7-C14D-9D7E-789E5E58230A}" destId="{7D367F26-ED45-A84B-A61F-B90E68356C20}"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4DB133-039F-384F-AF79-8488C157F963}">
      <dsp:nvSpPr>
        <dsp:cNvPr id="0" name=""/>
        <dsp:cNvSpPr/>
      </dsp:nvSpPr>
      <dsp:spPr>
        <a:xfrm>
          <a:off x="0" y="39687"/>
          <a:ext cx="3286125" cy="1971675"/>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s-CO" sz="3100" kern="1200"/>
            <a:t>1. Voluntad manifestada</a:t>
          </a:r>
          <a:endParaRPr lang="en-US" sz="3100" kern="1200"/>
        </a:p>
      </dsp:txBody>
      <dsp:txXfrm>
        <a:off x="0" y="39687"/>
        <a:ext cx="3286125" cy="1971675"/>
      </dsp:txXfrm>
    </dsp:sp>
    <dsp:sp modelId="{159B3043-7C17-C244-B1D2-E178AE4DF4C6}">
      <dsp:nvSpPr>
        <dsp:cNvPr id="0" name=""/>
        <dsp:cNvSpPr/>
      </dsp:nvSpPr>
      <dsp:spPr>
        <a:xfrm>
          <a:off x="3614737" y="39687"/>
          <a:ext cx="3286125" cy="1971675"/>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s-CO" sz="3100" kern="1200"/>
            <a:t>2. Objeto</a:t>
          </a:r>
          <a:endParaRPr lang="en-US" sz="3100" kern="1200"/>
        </a:p>
      </dsp:txBody>
      <dsp:txXfrm>
        <a:off x="3614737" y="39687"/>
        <a:ext cx="3286125" cy="1971675"/>
      </dsp:txXfrm>
    </dsp:sp>
    <dsp:sp modelId="{59D93091-F8C6-1841-A619-D8AFA9EDB856}">
      <dsp:nvSpPr>
        <dsp:cNvPr id="0" name=""/>
        <dsp:cNvSpPr/>
      </dsp:nvSpPr>
      <dsp:spPr>
        <a:xfrm>
          <a:off x="7229475" y="39687"/>
          <a:ext cx="3286125" cy="1971675"/>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s-CO" sz="3100" kern="1200"/>
            <a:t>3. Causa</a:t>
          </a:r>
          <a:endParaRPr lang="en-US" sz="3100" kern="1200"/>
        </a:p>
      </dsp:txBody>
      <dsp:txXfrm>
        <a:off x="7229475" y="39687"/>
        <a:ext cx="3286125" cy="1971675"/>
      </dsp:txXfrm>
    </dsp:sp>
    <dsp:sp modelId="{897EEE42-6CBB-114B-BD04-15515ACDA9B9}">
      <dsp:nvSpPr>
        <dsp:cNvPr id="0" name=""/>
        <dsp:cNvSpPr/>
      </dsp:nvSpPr>
      <dsp:spPr>
        <a:xfrm>
          <a:off x="1807368" y="2339975"/>
          <a:ext cx="3286125" cy="1971675"/>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s-CO" sz="3100" kern="1200"/>
            <a:t>4. Forma</a:t>
          </a:r>
          <a:endParaRPr lang="en-US" sz="3100" kern="1200"/>
        </a:p>
      </dsp:txBody>
      <dsp:txXfrm>
        <a:off x="1807368" y="2339975"/>
        <a:ext cx="3286125" cy="1971675"/>
      </dsp:txXfrm>
    </dsp:sp>
    <dsp:sp modelId="{A9B7B5E9-F12C-AD42-9EA6-A2E2D468F4EF}">
      <dsp:nvSpPr>
        <dsp:cNvPr id="0" name=""/>
        <dsp:cNvSpPr/>
      </dsp:nvSpPr>
      <dsp:spPr>
        <a:xfrm>
          <a:off x="5422106" y="2339975"/>
          <a:ext cx="3286125" cy="1971675"/>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s-CO" sz="3100" kern="1200"/>
            <a:t>Discusión sobre su admisión en el Derecho privado colombiano</a:t>
          </a:r>
          <a:endParaRPr lang="en-US" sz="3100" kern="1200"/>
        </a:p>
      </dsp:txBody>
      <dsp:txXfrm>
        <a:off x="5422106" y="2339975"/>
        <a:ext cx="3286125" cy="197167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933CE7-86C2-5B4F-A77A-54BEBFD57D87}">
      <dsp:nvSpPr>
        <dsp:cNvPr id="0" name=""/>
        <dsp:cNvSpPr/>
      </dsp:nvSpPr>
      <dsp:spPr>
        <a:xfrm>
          <a:off x="0" y="682"/>
          <a:ext cx="6245265"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6925AC1-E3C0-6A4C-99AC-BE379BC115EF}">
      <dsp:nvSpPr>
        <dsp:cNvPr id="0" name=""/>
        <dsp:cNvSpPr/>
      </dsp:nvSpPr>
      <dsp:spPr>
        <a:xfrm>
          <a:off x="0" y="682"/>
          <a:ext cx="6245265" cy="11175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kern="1200"/>
            <a:t>Concepto</a:t>
          </a:r>
        </a:p>
      </dsp:txBody>
      <dsp:txXfrm>
        <a:off x="0" y="682"/>
        <a:ext cx="6245265" cy="1117596"/>
      </dsp:txXfrm>
    </dsp:sp>
    <dsp:sp modelId="{8208B26C-714A-5245-9030-DA59024D45C2}">
      <dsp:nvSpPr>
        <dsp:cNvPr id="0" name=""/>
        <dsp:cNvSpPr/>
      </dsp:nvSpPr>
      <dsp:spPr>
        <a:xfrm>
          <a:off x="0" y="1118278"/>
          <a:ext cx="6245265" cy="0"/>
        </a:xfrm>
        <a:prstGeom prst="line">
          <a:avLst/>
        </a:prstGeom>
        <a:solidFill>
          <a:schemeClr val="accent2">
            <a:hueOff val="1610903"/>
            <a:satOff val="-4623"/>
            <a:lumOff val="-7402"/>
            <a:alphaOff val="0"/>
          </a:schemeClr>
        </a:solidFill>
        <a:ln w="19050" cap="flat" cmpd="sng" algn="ctr">
          <a:solidFill>
            <a:schemeClr val="accent2">
              <a:hueOff val="1610903"/>
              <a:satOff val="-4623"/>
              <a:lumOff val="-740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97335D3-B6B7-6A47-A1D7-2ECC7623B531}">
      <dsp:nvSpPr>
        <dsp:cNvPr id="0" name=""/>
        <dsp:cNvSpPr/>
      </dsp:nvSpPr>
      <dsp:spPr>
        <a:xfrm>
          <a:off x="0" y="1118278"/>
          <a:ext cx="6245265" cy="11175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kern="1200"/>
            <a:t>Regla general sobre la manifestación de voluntad</a:t>
          </a:r>
        </a:p>
      </dsp:txBody>
      <dsp:txXfrm>
        <a:off x="0" y="1118278"/>
        <a:ext cx="6245265" cy="1117596"/>
      </dsp:txXfrm>
    </dsp:sp>
    <dsp:sp modelId="{A6AA8BA7-2EF1-974F-8D0B-CDAD5A06AAD3}">
      <dsp:nvSpPr>
        <dsp:cNvPr id="0" name=""/>
        <dsp:cNvSpPr/>
      </dsp:nvSpPr>
      <dsp:spPr>
        <a:xfrm>
          <a:off x="0" y="2235875"/>
          <a:ext cx="6245265" cy="0"/>
        </a:xfrm>
        <a:prstGeom prst="line">
          <a:avLst/>
        </a:prstGeom>
        <a:solidFill>
          <a:schemeClr val="accent2">
            <a:hueOff val="3221806"/>
            <a:satOff val="-9246"/>
            <a:lumOff val="-14805"/>
            <a:alphaOff val="0"/>
          </a:schemeClr>
        </a:solidFill>
        <a:ln w="19050" cap="flat" cmpd="sng" algn="ctr">
          <a:solidFill>
            <a:schemeClr val="accent2">
              <a:hueOff val="3221806"/>
              <a:satOff val="-9246"/>
              <a:lumOff val="-1480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A55BFFB-04A7-384C-9C17-793BA80A3818}">
      <dsp:nvSpPr>
        <dsp:cNvPr id="0" name=""/>
        <dsp:cNvSpPr/>
      </dsp:nvSpPr>
      <dsp:spPr>
        <a:xfrm>
          <a:off x="0" y="2235875"/>
          <a:ext cx="6245265" cy="11175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kern="1200"/>
            <a:t>La necesidad de de formas solemnes para la manifestación de voluntad</a:t>
          </a:r>
        </a:p>
      </dsp:txBody>
      <dsp:txXfrm>
        <a:off x="0" y="2235875"/>
        <a:ext cx="6245265" cy="1117596"/>
      </dsp:txXfrm>
    </dsp:sp>
    <dsp:sp modelId="{49E1D2AE-073D-994D-9687-05B199B2FC63}">
      <dsp:nvSpPr>
        <dsp:cNvPr id="0" name=""/>
        <dsp:cNvSpPr/>
      </dsp:nvSpPr>
      <dsp:spPr>
        <a:xfrm>
          <a:off x="0" y="3353471"/>
          <a:ext cx="6245265" cy="0"/>
        </a:xfrm>
        <a:prstGeom prst="line">
          <a:avLst/>
        </a:prstGeom>
        <a:solidFill>
          <a:schemeClr val="accent2">
            <a:hueOff val="4832709"/>
            <a:satOff val="-13870"/>
            <a:lumOff val="-22207"/>
            <a:alphaOff val="0"/>
          </a:schemeClr>
        </a:solidFill>
        <a:ln w="19050" cap="flat" cmpd="sng" algn="ctr">
          <a:solidFill>
            <a:schemeClr val="accent2">
              <a:hueOff val="4832709"/>
              <a:satOff val="-13870"/>
              <a:lumOff val="-2220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E6C18CA-E756-874F-85FF-31772AD26EAD}">
      <dsp:nvSpPr>
        <dsp:cNvPr id="0" name=""/>
        <dsp:cNvSpPr/>
      </dsp:nvSpPr>
      <dsp:spPr>
        <a:xfrm>
          <a:off x="0" y="3353471"/>
          <a:ext cx="6245265" cy="11175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s-ES" sz="2900" kern="1200"/>
            <a:t>La formación del contrato</a:t>
          </a:r>
          <a:endParaRPr lang="en-US" sz="2900" kern="1200"/>
        </a:p>
      </dsp:txBody>
      <dsp:txXfrm>
        <a:off x="0" y="3353471"/>
        <a:ext cx="6245265" cy="1117596"/>
      </dsp:txXfrm>
    </dsp:sp>
    <dsp:sp modelId="{F3E5D1AD-6DAF-3644-AD19-82DF1F6C6657}">
      <dsp:nvSpPr>
        <dsp:cNvPr id="0" name=""/>
        <dsp:cNvSpPr/>
      </dsp:nvSpPr>
      <dsp:spPr>
        <a:xfrm>
          <a:off x="0" y="4471068"/>
          <a:ext cx="6245265" cy="0"/>
        </a:xfrm>
        <a:prstGeom prst="line">
          <a:avLst/>
        </a:prstGeom>
        <a:solidFill>
          <a:schemeClr val="accent2">
            <a:hueOff val="6443612"/>
            <a:satOff val="-18493"/>
            <a:lumOff val="-29609"/>
            <a:alphaOff val="0"/>
          </a:schemeClr>
        </a:solidFill>
        <a:ln w="19050" cap="flat" cmpd="sng" algn="ctr">
          <a:solidFill>
            <a:schemeClr val="accent2">
              <a:hueOff val="6443612"/>
              <a:satOff val="-18493"/>
              <a:lumOff val="-2960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002050A-AEF6-D24C-9293-37090B43D516}">
      <dsp:nvSpPr>
        <dsp:cNvPr id="0" name=""/>
        <dsp:cNvSpPr/>
      </dsp:nvSpPr>
      <dsp:spPr>
        <a:xfrm>
          <a:off x="0" y="4471068"/>
          <a:ext cx="6245265" cy="11175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s-ES" sz="2900" kern="1200"/>
            <a:t>La voluntad manifestada por medio de representantes</a:t>
          </a:r>
          <a:endParaRPr lang="en-US" sz="2900" kern="1200"/>
        </a:p>
      </dsp:txBody>
      <dsp:txXfrm>
        <a:off x="0" y="4471068"/>
        <a:ext cx="6245265" cy="111759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9BED6E-0292-416F-9822-6C80D011C36A}">
      <dsp:nvSpPr>
        <dsp:cNvPr id="0" name=""/>
        <dsp:cNvSpPr/>
      </dsp:nvSpPr>
      <dsp:spPr>
        <a:xfrm>
          <a:off x="0" y="682"/>
          <a:ext cx="6245265" cy="1596566"/>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EF6C3B0-029A-4769-B796-035244D55AD8}">
      <dsp:nvSpPr>
        <dsp:cNvPr id="0" name=""/>
        <dsp:cNvSpPr/>
      </dsp:nvSpPr>
      <dsp:spPr>
        <a:xfrm>
          <a:off x="482961" y="359909"/>
          <a:ext cx="878111" cy="87811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64A0747-E7C1-456D-83F4-495F33865A26}">
      <dsp:nvSpPr>
        <dsp:cNvPr id="0" name=""/>
        <dsp:cNvSpPr/>
      </dsp:nvSpPr>
      <dsp:spPr>
        <a:xfrm>
          <a:off x="1844034" y="682"/>
          <a:ext cx="4401230" cy="15965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970" tIns="168970" rIns="168970" bIns="168970" numCol="1" spcCol="1270" anchor="ctr" anchorCtr="0">
          <a:noAutofit/>
        </a:bodyPr>
        <a:lstStyle/>
        <a:p>
          <a:pPr marL="0" lvl="0" indent="0" algn="l" defTabSz="844550">
            <a:lnSpc>
              <a:spcPct val="100000"/>
            </a:lnSpc>
            <a:spcBef>
              <a:spcPct val="0"/>
            </a:spcBef>
            <a:spcAft>
              <a:spcPct val="35000"/>
            </a:spcAft>
            <a:buNone/>
          </a:pPr>
          <a:r>
            <a:rPr lang="es-ES" sz="1900" kern="1200" dirty="0"/>
            <a:t>OBJETO: La prestación (dar, hacer o no hacer): conducta positiva o negativa. </a:t>
          </a:r>
          <a:endParaRPr lang="en-US" sz="1900" kern="1200" dirty="0"/>
        </a:p>
      </dsp:txBody>
      <dsp:txXfrm>
        <a:off x="1844034" y="682"/>
        <a:ext cx="4401230" cy="1596566"/>
      </dsp:txXfrm>
    </dsp:sp>
    <dsp:sp modelId="{88042A33-3A69-439A-92D8-03520D0A5A04}">
      <dsp:nvSpPr>
        <dsp:cNvPr id="0" name=""/>
        <dsp:cNvSpPr/>
      </dsp:nvSpPr>
      <dsp:spPr>
        <a:xfrm>
          <a:off x="0" y="1996390"/>
          <a:ext cx="6245265" cy="1596566"/>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8864078-2A21-4213-8A1D-58A7821EE052}">
      <dsp:nvSpPr>
        <dsp:cNvPr id="0" name=""/>
        <dsp:cNvSpPr/>
      </dsp:nvSpPr>
      <dsp:spPr>
        <a:xfrm>
          <a:off x="482961" y="2355617"/>
          <a:ext cx="878111" cy="87811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A4F99B1-6199-4B67-9489-E1380635AC63}">
      <dsp:nvSpPr>
        <dsp:cNvPr id="0" name=""/>
        <dsp:cNvSpPr/>
      </dsp:nvSpPr>
      <dsp:spPr>
        <a:xfrm>
          <a:off x="1844034" y="1996390"/>
          <a:ext cx="4401230" cy="15965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970" tIns="168970" rIns="168970" bIns="168970" numCol="1" spcCol="1270" anchor="ctr" anchorCtr="0">
          <a:noAutofit/>
        </a:bodyPr>
        <a:lstStyle/>
        <a:p>
          <a:pPr marL="0" lvl="0" indent="0" algn="l" defTabSz="844550">
            <a:lnSpc>
              <a:spcPct val="100000"/>
            </a:lnSpc>
            <a:spcBef>
              <a:spcPct val="0"/>
            </a:spcBef>
            <a:spcAft>
              <a:spcPct val="35000"/>
            </a:spcAft>
            <a:buNone/>
          </a:pPr>
          <a:r>
            <a:rPr lang="es-ES" sz="1900" kern="1200"/>
            <a:t>La prestación también tiene un objeto, entendido como la entidad material o inmaterial sobre la que recae la prestación.</a:t>
          </a:r>
          <a:endParaRPr lang="en-US" sz="1900" kern="1200"/>
        </a:p>
      </dsp:txBody>
      <dsp:txXfrm>
        <a:off x="1844034" y="1996390"/>
        <a:ext cx="4401230" cy="1596566"/>
      </dsp:txXfrm>
    </dsp:sp>
    <dsp:sp modelId="{9C173704-8C5F-49CF-8E53-246A9E5C9376}">
      <dsp:nvSpPr>
        <dsp:cNvPr id="0" name=""/>
        <dsp:cNvSpPr/>
      </dsp:nvSpPr>
      <dsp:spPr>
        <a:xfrm>
          <a:off x="0" y="3992098"/>
          <a:ext cx="6245265" cy="1596566"/>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622910D-D227-4AD1-9BBF-C6344EA5CCB3}">
      <dsp:nvSpPr>
        <dsp:cNvPr id="0" name=""/>
        <dsp:cNvSpPr/>
      </dsp:nvSpPr>
      <dsp:spPr>
        <a:xfrm>
          <a:off x="482961" y="4351325"/>
          <a:ext cx="878111" cy="87811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C074F0D-0CD2-48DB-B3D2-0BE32F764356}">
      <dsp:nvSpPr>
        <dsp:cNvPr id="0" name=""/>
        <dsp:cNvSpPr/>
      </dsp:nvSpPr>
      <dsp:spPr>
        <a:xfrm>
          <a:off x="1844034" y="3992098"/>
          <a:ext cx="4401230" cy="15965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970" tIns="168970" rIns="168970" bIns="168970" numCol="1" spcCol="1270" anchor="ctr" anchorCtr="0">
          <a:noAutofit/>
        </a:bodyPr>
        <a:lstStyle/>
        <a:p>
          <a:pPr marL="0" lvl="0" indent="0" algn="l" defTabSz="844550">
            <a:lnSpc>
              <a:spcPct val="100000"/>
            </a:lnSpc>
            <a:spcBef>
              <a:spcPct val="0"/>
            </a:spcBef>
            <a:spcAft>
              <a:spcPct val="35000"/>
            </a:spcAft>
            <a:buNone/>
          </a:pPr>
          <a:r>
            <a:rPr lang="es-ES" sz="1900" kern="1200"/>
            <a:t>El Código se refiere indistintamente al objeto en las dos acepciones. Ej. Arts. 1461, 1462, 1463, 1464 CC chil (1517, 1518, 1519, 1520, 1521, 1523), etc.</a:t>
          </a:r>
          <a:endParaRPr lang="en-US" sz="1900" kern="1200"/>
        </a:p>
      </dsp:txBody>
      <dsp:txXfrm>
        <a:off x="1844034" y="3992098"/>
        <a:ext cx="4401230" cy="159656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355E42-42A5-B34C-BF68-F10603D3B0EB}">
      <dsp:nvSpPr>
        <dsp:cNvPr id="0" name=""/>
        <dsp:cNvSpPr/>
      </dsp:nvSpPr>
      <dsp:spPr>
        <a:xfrm>
          <a:off x="0" y="26633"/>
          <a:ext cx="6245265" cy="131274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s-ES" sz="3300" b="1" kern="1200"/>
            <a:t>Requisitos del objeto </a:t>
          </a:r>
          <a:r>
            <a:rPr lang="es-ES" sz="3300" kern="1200"/>
            <a:t>(artículo 1461 CC chil 1518 C.C. col):</a:t>
          </a:r>
          <a:endParaRPr lang="en-US" sz="3300" kern="1200"/>
        </a:p>
      </dsp:txBody>
      <dsp:txXfrm>
        <a:off x="64083" y="90716"/>
        <a:ext cx="6117099" cy="1184574"/>
      </dsp:txXfrm>
    </dsp:sp>
    <dsp:sp modelId="{C903854E-3947-F64B-B57B-5EF8CFB6CF91}">
      <dsp:nvSpPr>
        <dsp:cNvPr id="0" name=""/>
        <dsp:cNvSpPr/>
      </dsp:nvSpPr>
      <dsp:spPr>
        <a:xfrm>
          <a:off x="0" y="1434413"/>
          <a:ext cx="6245265" cy="1312740"/>
        </a:xfrm>
        <a:prstGeom prst="roundRect">
          <a:avLst/>
        </a:prstGeom>
        <a:solidFill>
          <a:schemeClr val="accent2">
            <a:hueOff val="2147871"/>
            <a:satOff val="-6164"/>
            <a:lumOff val="-987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s-ES" sz="3300" kern="1200"/>
            <a:t>A) Posibilidad física y jurídica (licitud)</a:t>
          </a:r>
          <a:endParaRPr lang="en-US" sz="3300" kern="1200"/>
        </a:p>
      </dsp:txBody>
      <dsp:txXfrm>
        <a:off x="64083" y="1498496"/>
        <a:ext cx="6117099" cy="1184574"/>
      </dsp:txXfrm>
    </dsp:sp>
    <dsp:sp modelId="{ECCDFFC1-C575-0E43-9452-1C8946C1C341}">
      <dsp:nvSpPr>
        <dsp:cNvPr id="0" name=""/>
        <dsp:cNvSpPr/>
      </dsp:nvSpPr>
      <dsp:spPr>
        <a:xfrm>
          <a:off x="0" y="2842193"/>
          <a:ext cx="6245265" cy="1312740"/>
        </a:xfrm>
        <a:prstGeom prst="roundRect">
          <a:avLst/>
        </a:prstGeom>
        <a:solidFill>
          <a:schemeClr val="accent2">
            <a:hueOff val="4295742"/>
            <a:satOff val="-12329"/>
            <a:lumOff val="-1973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s-ES" sz="3300" kern="1200"/>
            <a:t>B) Existencia actual o futura </a:t>
          </a:r>
          <a:endParaRPr lang="en-US" sz="3300" kern="1200"/>
        </a:p>
      </dsp:txBody>
      <dsp:txXfrm>
        <a:off x="64083" y="2906276"/>
        <a:ext cx="6117099" cy="1184574"/>
      </dsp:txXfrm>
    </dsp:sp>
    <dsp:sp modelId="{41729B69-B5B5-8041-B380-0CCEB7B0DD99}">
      <dsp:nvSpPr>
        <dsp:cNvPr id="0" name=""/>
        <dsp:cNvSpPr/>
      </dsp:nvSpPr>
      <dsp:spPr>
        <a:xfrm>
          <a:off x="0" y="4249973"/>
          <a:ext cx="6245265" cy="1312740"/>
        </a:xfrm>
        <a:prstGeom prst="roundRect">
          <a:avLst/>
        </a:prstGeom>
        <a:solidFill>
          <a:schemeClr val="accent2">
            <a:hueOff val="6443612"/>
            <a:satOff val="-18493"/>
            <a:lumOff val="-2960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s-ES" sz="3300" kern="1200"/>
            <a:t>C) Determinación o determinabilidad</a:t>
          </a:r>
          <a:endParaRPr lang="en-US" sz="3300" kern="1200"/>
        </a:p>
      </dsp:txBody>
      <dsp:txXfrm>
        <a:off x="64083" y="4314056"/>
        <a:ext cx="6117099" cy="118457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355E42-42A5-B34C-BF68-F10603D3B0EB}">
      <dsp:nvSpPr>
        <dsp:cNvPr id="0" name=""/>
        <dsp:cNvSpPr/>
      </dsp:nvSpPr>
      <dsp:spPr>
        <a:xfrm>
          <a:off x="0" y="32820"/>
          <a:ext cx="6245265" cy="1756755"/>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l" defTabSz="1955800">
            <a:lnSpc>
              <a:spcPct val="90000"/>
            </a:lnSpc>
            <a:spcBef>
              <a:spcPct val="0"/>
            </a:spcBef>
            <a:spcAft>
              <a:spcPct val="35000"/>
            </a:spcAft>
            <a:buNone/>
          </a:pPr>
          <a:r>
            <a:rPr lang="es-ES" sz="4400" b="1" kern="1200" dirty="0"/>
            <a:t>Concepto de causa</a:t>
          </a:r>
          <a:endParaRPr lang="en-US" sz="4400" kern="1200" dirty="0"/>
        </a:p>
      </dsp:txBody>
      <dsp:txXfrm>
        <a:off x="85758" y="118578"/>
        <a:ext cx="6073749" cy="1585239"/>
      </dsp:txXfrm>
    </dsp:sp>
    <dsp:sp modelId="{C903854E-3947-F64B-B57B-5EF8CFB6CF91}">
      <dsp:nvSpPr>
        <dsp:cNvPr id="0" name=""/>
        <dsp:cNvSpPr/>
      </dsp:nvSpPr>
      <dsp:spPr>
        <a:xfrm>
          <a:off x="0" y="1916296"/>
          <a:ext cx="6245265" cy="1756755"/>
        </a:xfrm>
        <a:prstGeom prst="roundRect">
          <a:avLst/>
        </a:prstGeom>
        <a:solidFill>
          <a:schemeClr val="accent2">
            <a:hueOff val="3221806"/>
            <a:satOff val="-9246"/>
            <a:lumOff val="-14805"/>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l" defTabSz="1955800">
            <a:lnSpc>
              <a:spcPct val="90000"/>
            </a:lnSpc>
            <a:spcBef>
              <a:spcPct val="0"/>
            </a:spcBef>
            <a:spcAft>
              <a:spcPct val="35000"/>
            </a:spcAft>
            <a:buNone/>
          </a:pPr>
          <a:r>
            <a:rPr lang="es-ES" sz="4400" kern="1200" dirty="0"/>
            <a:t>Reconocimiento normativo</a:t>
          </a:r>
          <a:endParaRPr lang="en-US" sz="4400" kern="1200" dirty="0"/>
        </a:p>
      </dsp:txBody>
      <dsp:txXfrm>
        <a:off x="85758" y="2002054"/>
        <a:ext cx="6073749" cy="1585239"/>
      </dsp:txXfrm>
    </dsp:sp>
    <dsp:sp modelId="{41729B69-B5B5-8041-B380-0CCEB7B0DD99}">
      <dsp:nvSpPr>
        <dsp:cNvPr id="0" name=""/>
        <dsp:cNvSpPr/>
      </dsp:nvSpPr>
      <dsp:spPr>
        <a:xfrm>
          <a:off x="0" y="3799771"/>
          <a:ext cx="6245265" cy="1756755"/>
        </a:xfrm>
        <a:prstGeom prst="roundRect">
          <a:avLst/>
        </a:prstGeom>
        <a:solidFill>
          <a:schemeClr val="accent2">
            <a:hueOff val="6443612"/>
            <a:satOff val="-18493"/>
            <a:lumOff val="-2960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l" defTabSz="1955800">
            <a:lnSpc>
              <a:spcPct val="90000"/>
            </a:lnSpc>
            <a:spcBef>
              <a:spcPct val="0"/>
            </a:spcBef>
            <a:spcAft>
              <a:spcPct val="35000"/>
            </a:spcAft>
            <a:buNone/>
          </a:pPr>
          <a:endParaRPr lang="en-US" sz="4400" kern="1200" dirty="0"/>
        </a:p>
      </dsp:txBody>
      <dsp:txXfrm>
        <a:off x="85758" y="3885529"/>
        <a:ext cx="6073749" cy="158523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C51967-9CB9-244C-B119-5BFA7BBD0E0F}">
      <dsp:nvSpPr>
        <dsp:cNvPr id="0" name=""/>
        <dsp:cNvSpPr/>
      </dsp:nvSpPr>
      <dsp:spPr>
        <a:xfrm>
          <a:off x="0" y="64156"/>
          <a:ext cx="10515600" cy="798525"/>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CO" sz="2000" kern="1200"/>
            <a:t>Para que una persona se obligue a otra por un acto o declaración de voluntad, es necesario:</a:t>
          </a:r>
          <a:endParaRPr lang="en-US" sz="2000" kern="1200"/>
        </a:p>
      </dsp:txBody>
      <dsp:txXfrm>
        <a:off x="38981" y="103137"/>
        <a:ext cx="10437638" cy="720563"/>
      </dsp:txXfrm>
    </dsp:sp>
    <dsp:sp modelId="{F68286D2-1A00-3446-A13F-A0FD2BAB57FC}">
      <dsp:nvSpPr>
        <dsp:cNvPr id="0" name=""/>
        <dsp:cNvSpPr/>
      </dsp:nvSpPr>
      <dsp:spPr>
        <a:xfrm>
          <a:off x="0" y="920281"/>
          <a:ext cx="10515600" cy="798525"/>
        </a:xfrm>
        <a:prstGeom prst="roundRect">
          <a:avLst/>
        </a:prstGeom>
        <a:solidFill>
          <a:schemeClr val="accent5">
            <a:hueOff val="-3038037"/>
            <a:satOff val="-207"/>
            <a:lumOff val="49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CO" sz="2000" kern="1200"/>
            <a:t>A) Que sea legalmente capaz</a:t>
          </a:r>
          <a:endParaRPr lang="en-US" sz="2000" kern="1200"/>
        </a:p>
      </dsp:txBody>
      <dsp:txXfrm>
        <a:off x="38981" y="959262"/>
        <a:ext cx="10437638" cy="720563"/>
      </dsp:txXfrm>
    </dsp:sp>
    <dsp:sp modelId="{46494C8E-01C6-7645-9DAF-4FD1E7DC205C}">
      <dsp:nvSpPr>
        <dsp:cNvPr id="0" name=""/>
        <dsp:cNvSpPr/>
      </dsp:nvSpPr>
      <dsp:spPr>
        <a:xfrm>
          <a:off x="0" y="1776406"/>
          <a:ext cx="10515600" cy="798525"/>
        </a:xfrm>
        <a:prstGeom prst="roundRect">
          <a:avLst/>
        </a:prstGeom>
        <a:solidFill>
          <a:schemeClr val="accent5">
            <a:hueOff val="-6076075"/>
            <a:satOff val="-413"/>
            <a:lumOff val="98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CO" sz="2000" kern="1200"/>
            <a:t>B) Que consienta en dicho acto o declaración de voluntad y su consentimiento no adolezca de vicio</a:t>
          </a:r>
          <a:endParaRPr lang="en-US" sz="2000" kern="1200"/>
        </a:p>
      </dsp:txBody>
      <dsp:txXfrm>
        <a:off x="38981" y="1815387"/>
        <a:ext cx="10437638" cy="720563"/>
      </dsp:txXfrm>
    </dsp:sp>
    <dsp:sp modelId="{12CEDB59-D9EF-774D-8702-6A13895FC754}">
      <dsp:nvSpPr>
        <dsp:cNvPr id="0" name=""/>
        <dsp:cNvSpPr/>
      </dsp:nvSpPr>
      <dsp:spPr>
        <a:xfrm>
          <a:off x="0" y="2632531"/>
          <a:ext cx="10515600" cy="798525"/>
        </a:xfrm>
        <a:prstGeom prst="roundRect">
          <a:avLst/>
        </a:prstGeom>
        <a:solidFill>
          <a:schemeClr val="accent5">
            <a:hueOff val="-9114112"/>
            <a:satOff val="-620"/>
            <a:lumOff val="147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CO" sz="2000" kern="1200"/>
            <a:t>C) Que tenga un objeto lícito</a:t>
          </a:r>
          <a:endParaRPr lang="en-US" sz="2000" kern="1200"/>
        </a:p>
      </dsp:txBody>
      <dsp:txXfrm>
        <a:off x="38981" y="2671512"/>
        <a:ext cx="10437638" cy="720563"/>
      </dsp:txXfrm>
    </dsp:sp>
    <dsp:sp modelId="{1457D3C4-9948-8E40-926A-445BEE3F568B}">
      <dsp:nvSpPr>
        <dsp:cNvPr id="0" name=""/>
        <dsp:cNvSpPr/>
      </dsp:nvSpPr>
      <dsp:spPr>
        <a:xfrm>
          <a:off x="0" y="3488656"/>
          <a:ext cx="10515600" cy="798525"/>
        </a:xfrm>
        <a:prstGeom prst="roundRect">
          <a:avLst/>
        </a:prstGeom>
        <a:solidFill>
          <a:schemeClr val="accent5">
            <a:hueOff val="-12152150"/>
            <a:satOff val="-826"/>
            <a:lumOff val="19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CO" sz="2000" kern="1200"/>
            <a:t>D) Que tenga una causa lícita. </a:t>
          </a:r>
          <a:endParaRPr lang="en-US" sz="2000" kern="1200"/>
        </a:p>
      </dsp:txBody>
      <dsp:txXfrm>
        <a:off x="38981" y="3527637"/>
        <a:ext cx="10437638" cy="72056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CB6EB1-EC67-D64D-AA7A-7B662101085D}">
      <dsp:nvSpPr>
        <dsp:cNvPr id="0" name=""/>
        <dsp:cNvSpPr/>
      </dsp:nvSpPr>
      <dsp:spPr>
        <a:xfrm>
          <a:off x="4906438" y="868487"/>
          <a:ext cx="668523" cy="91440"/>
        </a:xfrm>
        <a:custGeom>
          <a:avLst/>
          <a:gdLst/>
          <a:ahLst/>
          <a:cxnLst/>
          <a:rect l="0" t="0" r="0" b="0"/>
          <a:pathLst>
            <a:path>
              <a:moveTo>
                <a:pt x="0" y="45720"/>
              </a:moveTo>
              <a:lnTo>
                <a:pt x="668523" y="45720"/>
              </a:lnTo>
            </a:path>
          </a:pathLst>
        </a:custGeom>
        <a:noFill/>
        <a:ln w="1270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223221" y="910712"/>
        <a:ext cx="34956" cy="6991"/>
      </dsp:txXfrm>
    </dsp:sp>
    <dsp:sp modelId="{3A327FDF-C0D1-5F46-8782-C5C5355D2C96}">
      <dsp:nvSpPr>
        <dsp:cNvPr id="0" name=""/>
        <dsp:cNvSpPr/>
      </dsp:nvSpPr>
      <dsp:spPr>
        <a:xfrm>
          <a:off x="1868572" y="2308"/>
          <a:ext cx="3039665" cy="1823799"/>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946" tIns="156345" rIns="148946" bIns="156345" numCol="1" spcCol="1270" anchor="ctr" anchorCtr="0">
          <a:noAutofit/>
        </a:bodyPr>
        <a:lstStyle/>
        <a:p>
          <a:pPr marL="0" lvl="0" indent="0" algn="ctr" defTabSz="800100">
            <a:lnSpc>
              <a:spcPct val="90000"/>
            </a:lnSpc>
            <a:spcBef>
              <a:spcPct val="0"/>
            </a:spcBef>
            <a:spcAft>
              <a:spcPct val="35000"/>
            </a:spcAft>
            <a:buNone/>
          </a:pPr>
          <a:r>
            <a:rPr lang="es-CO" sz="1800" b="1" kern="1200"/>
            <a:t>A. Concepto: </a:t>
          </a:r>
          <a:r>
            <a:rPr lang="es-CO" sz="1800" kern="1200"/>
            <a:t>en general, la capacidad es entendida como la aptitud de una persona para adquirir derechos y poderlos ejercer por sí misma. </a:t>
          </a:r>
          <a:endParaRPr lang="en-US" sz="1800" kern="1200"/>
        </a:p>
      </dsp:txBody>
      <dsp:txXfrm>
        <a:off x="1868572" y="2308"/>
        <a:ext cx="3039665" cy="1823799"/>
      </dsp:txXfrm>
    </dsp:sp>
    <dsp:sp modelId="{BF0C63BA-0215-DC4D-902A-B8C1F0A13C41}">
      <dsp:nvSpPr>
        <dsp:cNvPr id="0" name=""/>
        <dsp:cNvSpPr/>
      </dsp:nvSpPr>
      <dsp:spPr>
        <a:xfrm>
          <a:off x="3388405" y="1824307"/>
          <a:ext cx="3738788" cy="668523"/>
        </a:xfrm>
        <a:custGeom>
          <a:avLst/>
          <a:gdLst/>
          <a:ahLst/>
          <a:cxnLst/>
          <a:rect l="0" t="0" r="0" b="0"/>
          <a:pathLst>
            <a:path>
              <a:moveTo>
                <a:pt x="3738788" y="0"/>
              </a:moveTo>
              <a:lnTo>
                <a:pt x="3738788" y="351361"/>
              </a:lnTo>
              <a:lnTo>
                <a:pt x="0" y="351361"/>
              </a:lnTo>
              <a:lnTo>
                <a:pt x="0" y="668523"/>
              </a:lnTo>
            </a:path>
          </a:pathLst>
        </a:custGeom>
        <a:noFill/>
        <a:ln w="12700" cap="flat" cmpd="sng" algn="ctr">
          <a:solidFill>
            <a:schemeClr val="accent2">
              <a:hueOff val="3221806"/>
              <a:satOff val="-9246"/>
              <a:lumOff val="-14805"/>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162710" y="2155073"/>
        <a:ext cx="190179" cy="6991"/>
      </dsp:txXfrm>
    </dsp:sp>
    <dsp:sp modelId="{24E8BE40-D43F-C34C-AADD-8C89F61840AD}">
      <dsp:nvSpPr>
        <dsp:cNvPr id="0" name=""/>
        <dsp:cNvSpPr/>
      </dsp:nvSpPr>
      <dsp:spPr>
        <a:xfrm>
          <a:off x="5607361" y="2308"/>
          <a:ext cx="3039665" cy="1823799"/>
        </a:xfrm>
        <a:prstGeom prst="rect">
          <a:avLst/>
        </a:prstGeom>
        <a:solidFill>
          <a:schemeClr val="accent2">
            <a:hueOff val="2147871"/>
            <a:satOff val="-6164"/>
            <a:lumOff val="-987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946" tIns="156345" rIns="148946" bIns="156345" numCol="1" spcCol="1270" anchor="ctr" anchorCtr="0">
          <a:noAutofit/>
        </a:bodyPr>
        <a:lstStyle/>
        <a:p>
          <a:pPr marL="0" lvl="0" indent="0" algn="ctr" defTabSz="800100">
            <a:lnSpc>
              <a:spcPct val="90000"/>
            </a:lnSpc>
            <a:spcBef>
              <a:spcPct val="0"/>
            </a:spcBef>
            <a:spcAft>
              <a:spcPct val="35000"/>
            </a:spcAft>
            <a:buNone/>
          </a:pPr>
          <a:r>
            <a:rPr lang="es-CO" sz="1800" b="1" kern="1200"/>
            <a:t>B. Clases: </a:t>
          </a:r>
          <a:endParaRPr lang="en-US" sz="1800" kern="1200"/>
        </a:p>
      </dsp:txBody>
      <dsp:txXfrm>
        <a:off x="5607361" y="2308"/>
        <a:ext cx="3039665" cy="1823799"/>
      </dsp:txXfrm>
    </dsp:sp>
    <dsp:sp modelId="{F4670095-5B3C-8348-89A0-FD303C0B7D58}">
      <dsp:nvSpPr>
        <dsp:cNvPr id="0" name=""/>
        <dsp:cNvSpPr/>
      </dsp:nvSpPr>
      <dsp:spPr>
        <a:xfrm>
          <a:off x="4906438" y="3391410"/>
          <a:ext cx="668523" cy="91440"/>
        </a:xfrm>
        <a:custGeom>
          <a:avLst/>
          <a:gdLst/>
          <a:ahLst/>
          <a:cxnLst/>
          <a:rect l="0" t="0" r="0" b="0"/>
          <a:pathLst>
            <a:path>
              <a:moveTo>
                <a:pt x="0" y="45720"/>
              </a:moveTo>
              <a:lnTo>
                <a:pt x="668523" y="45720"/>
              </a:lnTo>
            </a:path>
          </a:pathLst>
        </a:custGeom>
        <a:noFill/>
        <a:ln w="12700" cap="flat" cmpd="sng" algn="ctr">
          <a:solidFill>
            <a:schemeClr val="accent2">
              <a:hueOff val="6443612"/>
              <a:satOff val="-18493"/>
              <a:lumOff val="-29609"/>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223221" y="3433634"/>
        <a:ext cx="34956" cy="6991"/>
      </dsp:txXfrm>
    </dsp:sp>
    <dsp:sp modelId="{C2D0C753-EDE0-DA40-95B7-D205D727C9D6}">
      <dsp:nvSpPr>
        <dsp:cNvPr id="0" name=""/>
        <dsp:cNvSpPr/>
      </dsp:nvSpPr>
      <dsp:spPr>
        <a:xfrm>
          <a:off x="1868572" y="2525230"/>
          <a:ext cx="3039665" cy="1823799"/>
        </a:xfrm>
        <a:prstGeom prst="rect">
          <a:avLst/>
        </a:prstGeom>
        <a:solidFill>
          <a:schemeClr val="accent2">
            <a:hueOff val="4295742"/>
            <a:satOff val="-12329"/>
            <a:lumOff val="-1973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946" tIns="156345" rIns="148946" bIns="156345" numCol="1" spcCol="1270" anchor="ctr" anchorCtr="0">
          <a:noAutofit/>
        </a:bodyPr>
        <a:lstStyle/>
        <a:p>
          <a:pPr marL="0" lvl="0" indent="0" algn="ctr" defTabSz="800100">
            <a:lnSpc>
              <a:spcPct val="90000"/>
            </a:lnSpc>
            <a:spcBef>
              <a:spcPct val="0"/>
            </a:spcBef>
            <a:spcAft>
              <a:spcPct val="35000"/>
            </a:spcAft>
            <a:buNone/>
          </a:pPr>
          <a:r>
            <a:rPr lang="es-CO" sz="1800" b="1" kern="1200"/>
            <a:t>1. De goce: </a:t>
          </a:r>
          <a:r>
            <a:rPr lang="es-CO" sz="1800" kern="1200"/>
            <a:t>es la aptitud para adquirir derechos y contraer obligaciones. </a:t>
          </a:r>
          <a:endParaRPr lang="en-US" sz="1800" kern="1200"/>
        </a:p>
      </dsp:txBody>
      <dsp:txXfrm>
        <a:off x="1868572" y="2525230"/>
        <a:ext cx="3039665" cy="1823799"/>
      </dsp:txXfrm>
    </dsp:sp>
    <dsp:sp modelId="{6576B980-7C2D-7841-820F-6A9BFB1EDA63}">
      <dsp:nvSpPr>
        <dsp:cNvPr id="0" name=""/>
        <dsp:cNvSpPr/>
      </dsp:nvSpPr>
      <dsp:spPr>
        <a:xfrm>
          <a:off x="5607361" y="2525230"/>
          <a:ext cx="3039665" cy="1823799"/>
        </a:xfrm>
        <a:prstGeom prst="rect">
          <a:avLst/>
        </a:prstGeom>
        <a:solidFill>
          <a:schemeClr val="accent2">
            <a:hueOff val="6443612"/>
            <a:satOff val="-18493"/>
            <a:lumOff val="-2960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946" tIns="156345" rIns="148946" bIns="156345" numCol="1" spcCol="1270" anchor="ctr" anchorCtr="0">
          <a:noAutofit/>
        </a:bodyPr>
        <a:lstStyle/>
        <a:p>
          <a:pPr marL="0" lvl="0" indent="0" algn="ctr" defTabSz="800100">
            <a:lnSpc>
              <a:spcPct val="90000"/>
            </a:lnSpc>
            <a:spcBef>
              <a:spcPct val="0"/>
            </a:spcBef>
            <a:spcAft>
              <a:spcPct val="35000"/>
            </a:spcAft>
            <a:buNone/>
          </a:pPr>
          <a:r>
            <a:rPr lang="es-CO" sz="1800" b="1" kern="1200"/>
            <a:t>2. De ejercicio</a:t>
          </a:r>
          <a:r>
            <a:rPr lang="es-CO" sz="1800" kern="1200"/>
            <a:t>: es la aptitud legal para ejercer por sí mismo los derechos y obligaciones de los que es titular. Art. 1502 </a:t>
          </a:r>
          <a:r>
            <a:rPr lang="es-CO" sz="1800" i="1" kern="1200"/>
            <a:t>in fine </a:t>
          </a:r>
          <a:r>
            <a:rPr lang="es-CO" sz="1800" kern="1200"/>
            <a:t>C.C. </a:t>
          </a:r>
          <a:endParaRPr lang="en-US" sz="1800" kern="1200"/>
        </a:p>
      </dsp:txBody>
      <dsp:txXfrm>
        <a:off x="5607361" y="2525230"/>
        <a:ext cx="3039665" cy="182379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BBF471-76D2-C34B-AF85-8EC0A6BB823E}">
      <dsp:nvSpPr>
        <dsp:cNvPr id="0" name=""/>
        <dsp:cNvSpPr/>
      </dsp:nvSpPr>
      <dsp:spPr>
        <a:xfrm>
          <a:off x="0" y="200619"/>
          <a:ext cx="10515600" cy="1924649"/>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s-CO" sz="3500" kern="1200"/>
            <a:t>La capacidad de ejercicio supone necesariamente la de goce: no puede ejercer un derecho quien no sea su titular. </a:t>
          </a:r>
          <a:endParaRPr lang="en-US" sz="3500" kern="1200"/>
        </a:p>
      </dsp:txBody>
      <dsp:txXfrm>
        <a:off x="93954" y="294573"/>
        <a:ext cx="10327692" cy="1736741"/>
      </dsp:txXfrm>
    </dsp:sp>
    <dsp:sp modelId="{712FD655-1BBD-DD46-8E19-95921B96BFE0}">
      <dsp:nvSpPr>
        <dsp:cNvPr id="0" name=""/>
        <dsp:cNvSpPr/>
      </dsp:nvSpPr>
      <dsp:spPr>
        <a:xfrm>
          <a:off x="0" y="2226069"/>
          <a:ext cx="10515600" cy="1924649"/>
        </a:xfrm>
        <a:prstGeom prst="roundRect">
          <a:avLst/>
        </a:prstGeom>
        <a:solidFill>
          <a:schemeClr val="accent2">
            <a:hueOff val="6443612"/>
            <a:satOff val="-18493"/>
            <a:lumOff val="-2960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s-CO" sz="3500" kern="1200"/>
            <a:t>La capacidad de goce no supone necesariamente la de ejercicio, pues ésta mira solamente a la manera de ejercer los derechos de que se está investido. </a:t>
          </a:r>
          <a:endParaRPr lang="en-US" sz="3500" kern="1200"/>
        </a:p>
      </dsp:txBody>
      <dsp:txXfrm>
        <a:off x="93954" y="2320023"/>
        <a:ext cx="10327692" cy="173674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48F313-7453-E046-A745-7276E7A396D5}">
      <dsp:nvSpPr>
        <dsp:cNvPr id="0" name=""/>
        <dsp:cNvSpPr/>
      </dsp:nvSpPr>
      <dsp:spPr>
        <a:xfrm>
          <a:off x="0" y="549369"/>
          <a:ext cx="10515600" cy="1034280"/>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s-CO" sz="2600" kern="1200"/>
            <a:t>Al Código no le basta que las partes en los negocios jurídicos expresen su consentimiento. Se requiere también que éste sea consciente y libre. </a:t>
          </a:r>
          <a:endParaRPr lang="en-US" sz="2600" kern="1200"/>
        </a:p>
      </dsp:txBody>
      <dsp:txXfrm>
        <a:off x="50489" y="599858"/>
        <a:ext cx="10414622" cy="933302"/>
      </dsp:txXfrm>
    </dsp:sp>
    <dsp:sp modelId="{F76BB9A3-1E44-4C47-9EDE-9623611159ED}">
      <dsp:nvSpPr>
        <dsp:cNvPr id="0" name=""/>
        <dsp:cNvSpPr/>
      </dsp:nvSpPr>
      <dsp:spPr>
        <a:xfrm>
          <a:off x="0" y="1658529"/>
          <a:ext cx="10515600" cy="1034280"/>
        </a:xfrm>
        <a:prstGeom prst="roundRect">
          <a:avLst/>
        </a:prstGeom>
        <a:solidFill>
          <a:schemeClr val="accent5">
            <a:hueOff val="-6076075"/>
            <a:satOff val="-413"/>
            <a:lumOff val="98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s-CO" sz="2600" kern="1200"/>
            <a:t>Es a lo que se refiere el Código cuando exige como requisito de validez el consentimiento exento de vicios. </a:t>
          </a:r>
          <a:endParaRPr lang="en-US" sz="2600" kern="1200"/>
        </a:p>
      </dsp:txBody>
      <dsp:txXfrm>
        <a:off x="50489" y="1709018"/>
        <a:ext cx="10414622" cy="933302"/>
      </dsp:txXfrm>
    </dsp:sp>
    <dsp:sp modelId="{37757FA7-369E-6244-80F7-06052CB592DD}">
      <dsp:nvSpPr>
        <dsp:cNvPr id="0" name=""/>
        <dsp:cNvSpPr/>
      </dsp:nvSpPr>
      <dsp:spPr>
        <a:xfrm>
          <a:off x="0" y="2767689"/>
          <a:ext cx="10515600" cy="1034280"/>
        </a:xfrm>
        <a:prstGeom prst="roundRect">
          <a:avLst/>
        </a:prstGeom>
        <a:solidFill>
          <a:schemeClr val="accent5">
            <a:hueOff val="-12152150"/>
            <a:satOff val="-826"/>
            <a:lumOff val="19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s-CO" sz="2600" kern="1200"/>
            <a:t>Art. 1508 C.C: Los vicios de que puede adolecer el consentimiento, son error, fuerza y dolo. </a:t>
          </a:r>
          <a:endParaRPr lang="en-US" sz="2600" kern="1200"/>
        </a:p>
      </dsp:txBody>
      <dsp:txXfrm>
        <a:off x="50489" y="2818178"/>
        <a:ext cx="10414622" cy="93330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CB052E-717D-EC43-A7C4-D436C7B2CAEE}">
      <dsp:nvSpPr>
        <dsp:cNvPr id="0" name=""/>
        <dsp:cNvSpPr/>
      </dsp:nvSpPr>
      <dsp:spPr>
        <a:xfrm>
          <a:off x="0" y="64156"/>
          <a:ext cx="10515600" cy="798525"/>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CO" sz="2000" b="1" kern="1200"/>
            <a:t>1. Concepto: </a:t>
          </a:r>
          <a:endParaRPr lang="en-US" sz="2000" kern="1200"/>
        </a:p>
      </dsp:txBody>
      <dsp:txXfrm>
        <a:off x="38981" y="103137"/>
        <a:ext cx="10437638" cy="720563"/>
      </dsp:txXfrm>
    </dsp:sp>
    <dsp:sp modelId="{389E31B5-9697-E445-AAE2-81966A0D1950}">
      <dsp:nvSpPr>
        <dsp:cNvPr id="0" name=""/>
        <dsp:cNvSpPr/>
      </dsp:nvSpPr>
      <dsp:spPr>
        <a:xfrm>
          <a:off x="0" y="920281"/>
          <a:ext cx="10515600" cy="798525"/>
        </a:xfrm>
        <a:prstGeom prst="roundRect">
          <a:avLst/>
        </a:prstGeom>
        <a:solidFill>
          <a:schemeClr val="accent2">
            <a:hueOff val="1610903"/>
            <a:satOff val="-4623"/>
            <a:lumOff val="-7402"/>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CO" sz="2000" kern="1200"/>
            <a:t>Es el concepto equivocado de la realidad. </a:t>
          </a:r>
          <a:endParaRPr lang="en-US" sz="2000" kern="1200"/>
        </a:p>
      </dsp:txBody>
      <dsp:txXfrm>
        <a:off x="38981" y="959262"/>
        <a:ext cx="10437638" cy="720563"/>
      </dsp:txXfrm>
    </dsp:sp>
    <dsp:sp modelId="{CE9F9E33-E380-0A45-AFB3-E19800D04B59}">
      <dsp:nvSpPr>
        <dsp:cNvPr id="0" name=""/>
        <dsp:cNvSpPr/>
      </dsp:nvSpPr>
      <dsp:spPr>
        <a:xfrm>
          <a:off x="0" y="1776406"/>
          <a:ext cx="10515600" cy="798525"/>
        </a:xfrm>
        <a:prstGeom prst="roundRect">
          <a:avLst/>
        </a:prstGeom>
        <a:solidFill>
          <a:schemeClr val="accent2">
            <a:hueOff val="3221806"/>
            <a:satOff val="-9246"/>
            <a:lumOff val="-14805"/>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CO" sz="2000" b="1" kern="1200"/>
            <a:t>2. Clasificación: </a:t>
          </a:r>
          <a:endParaRPr lang="en-US" sz="2000" kern="1200"/>
        </a:p>
      </dsp:txBody>
      <dsp:txXfrm>
        <a:off x="38981" y="1815387"/>
        <a:ext cx="10437638" cy="720563"/>
      </dsp:txXfrm>
    </dsp:sp>
    <dsp:sp modelId="{4984E407-65B9-5447-ADEA-302EEFDBF74D}">
      <dsp:nvSpPr>
        <dsp:cNvPr id="0" name=""/>
        <dsp:cNvSpPr/>
      </dsp:nvSpPr>
      <dsp:spPr>
        <a:xfrm>
          <a:off x="0" y="2632531"/>
          <a:ext cx="10515600" cy="798525"/>
        </a:xfrm>
        <a:prstGeom prst="roundRect">
          <a:avLst/>
        </a:prstGeom>
        <a:solidFill>
          <a:schemeClr val="accent2">
            <a:hueOff val="4832709"/>
            <a:satOff val="-13870"/>
            <a:lumOff val="-22207"/>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CO" sz="2000" b="1" kern="1200"/>
            <a:t>a.  Error de hecho: </a:t>
          </a:r>
          <a:r>
            <a:rPr lang="es-CO" sz="2000" kern="1200"/>
            <a:t>es el concepto equivocado acerca de una persona, de una cosa, o de un suceso. </a:t>
          </a:r>
          <a:endParaRPr lang="en-US" sz="2000" kern="1200"/>
        </a:p>
      </dsp:txBody>
      <dsp:txXfrm>
        <a:off x="38981" y="2671512"/>
        <a:ext cx="10437638" cy="720563"/>
      </dsp:txXfrm>
    </dsp:sp>
    <dsp:sp modelId="{6DE26535-DC70-6942-B029-6454D1C1B238}">
      <dsp:nvSpPr>
        <dsp:cNvPr id="0" name=""/>
        <dsp:cNvSpPr/>
      </dsp:nvSpPr>
      <dsp:spPr>
        <a:xfrm>
          <a:off x="0" y="3488656"/>
          <a:ext cx="10515600" cy="798525"/>
        </a:xfrm>
        <a:prstGeom prst="roundRect">
          <a:avLst/>
        </a:prstGeom>
        <a:solidFill>
          <a:schemeClr val="accent2">
            <a:hueOff val="6443612"/>
            <a:satOff val="-18493"/>
            <a:lumOff val="-2960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CO" sz="2000" b="1" kern="1200"/>
            <a:t>b. Error de derecho</a:t>
          </a:r>
          <a:r>
            <a:rPr lang="es-CO" sz="2000" kern="1200"/>
            <a:t>: es el concepto equivocado que se tiene de la ley. </a:t>
          </a:r>
          <a:endParaRPr lang="en-US" sz="2000" kern="1200"/>
        </a:p>
      </dsp:txBody>
      <dsp:txXfrm>
        <a:off x="38981" y="3527637"/>
        <a:ext cx="10437638" cy="720563"/>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1B057C-4A2D-AE41-BD5E-7EBEADBC84F0}">
      <dsp:nvSpPr>
        <dsp:cNvPr id="0" name=""/>
        <dsp:cNvSpPr/>
      </dsp:nvSpPr>
      <dsp:spPr>
        <a:xfrm>
          <a:off x="0" y="3327889"/>
          <a:ext cx="6364224" cy="2183455"/>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s-CO" sz="2400" b="1" kern="1200"/>
            <a:t>Excepción: </a:t>
          </a:r>
          <a:r>
            <a:rPr lang="es-CO" sz="2400" kern="1200"/>
            <a:t>cuando se paga lo que no se debe </a:t>
          </a:r>
          <a:r>
            <a:rPr lang="ja-JP" sz="2400" kern="1200"/>
            <a:t>“</a:t>
          </a:r>
          <a:r>
            <a:rPr lang="es-CO" sz="2400" kern="1200"/>
            <a:t>aun por error de derecho</a:t>
          </a:r>
          <a:r>
            <a:rPr lang="ja-JP" sz="2400" kern="1200"/>
            <a:t>”</a:t>
          </a:r>
          <a:r>
            <a:rPr lang="es-CO" sz="2400" kern="1200"/>
            <a:t>, se podrá repetir lo pagado, cuando el pago no tenía por fundamento ni aun una obligación puramente natural. Art. 2315 C.C. </a:t>
          </a:r>
          <a:endParaRPr lang="en-US" sz="2400" kern="1200"/>
        </a:p>
      </dsp:txBody>
      <dsp:txXfrm>
        <a:off x="0" y="3327889"/>
        <a:ext cx="6364224" cy="2183455"/>
      </dsp:txXfrm>
    </dsp:sp>
    <dsp:sp modelId="{65EE48B7-31BD-DE4B-9385-47237B619EB4}">
      <dsp:nvSpPr>
        <dsp:cNvPr id="0" name=""/>
        <dsp:cNvSpPr/>
      </dsp:nvSpPr>
      <dsp:spPr>
        <a:xfrm rot="10800000">
          <a:off x="0" y="2486"/>
          <a:ext cx="6364224" cy="3358155"/>
        </a:xfrm>
        <a:prstGeom prst="upArrowCallout">
          <a:avLst/>
        </a:prstGeom>
        <a:solidFill>
          <a:schemeClr val="accent5">
            <a:hueOff val="-12152150"/>
            <a:satOff val="-826"/>
            <a:lumOff val="19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s-CO" sz="2400" kern="1200"/>
            <a:t>1509 C.C. el error de derecho no vicia el consentimiento.</a:t>
          </a:r>
          <a:endParaRPr lang="en-US" sz="2400" kern="1200"/>
        </a:p>
      </dsp:txBody>
      <dsp:txXfrm rot="10800000">
        <a:off x="0" y="2486"/>
        <a:ext cx="6364224" cy="2182028"/>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585BFA-9626-774A-BF59-D473C087A942}">
      <dsp:nvSpPr>
        <dsp:cNvPr id="0" name=""/>
        <dsp:cNvSpPr/>
      </dsp:nvSpPr>
      <dsp:spPr>
        <a:xfrm>
          <a:off x="0" y="440315"/>
          <a:ext cx="6364224" cy="108108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l" defTabSz="1955800">
            <a:lnSpc>
              <a:spcPct val="90000"/>
            </a:lnSpc>
            <a:spcBef>
              <a:spcPct val="0"/>
            </a:spcBef>
            <a:spcAft>
              <a:spcPct val="35000"/>
            </a:spcAft>
            <a:buNone/>
          </a:pPr>
          <a:r>
            <a:rPr lang="es-CO" sz="4400" b="1" kern="1200"/>
            <a:t>3. Requisitos del error:</a:t>
          </a:r>
          <a:endParaRPr lang="en-US" sz="4400" kern="1200"/>
        </a:p>
      </dsp:txBody>
      <dsp:txXfrm>
        <a:off x="52774" y="493089"/>
        <a:ext cx="6258676" cy="975532"/>
      </dsp:txXfrm>
    </dsp:sp>
    <dsp:sp modelId="{7D367F26-ED45-A84B-A61F-B90E68356C20}">
      <dsp:nvSpPr>
        <dsp:cNvPr id="0" name=""/>
        <dsp:cNvSpPr/>
      </dsp:nvSpPr>
      <dsp:spPr>
        <a:xfrm>
          <a:off x="0" y="1521396"/>
          <a:ext cx="6364224" cy="35521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2064" tIns="55880" rIns="312928" bIns="55880" numCol="1" spcCol="1270" anchor="t" anchorCtr="0">
          <a:noAutofit/>
        </a:bodyPr>
        <a:lstStyle/>
        <a:p>
          <a:pPr marL="285750" lvl="1" indent="-285750" algn="l" defTabSz="1511300">
            <a:lnSpc>
              <a:spcPct val="90000"/>
            </a:lnSpc>
            <a:spcBef>
              <a:spcPct val="0"/>
            </a:spcBef>
            <a:spcAft>
              <a:spcPct val="20000"/>
            </a:spcAft>
            <a:buChar char="•"/>
          </a:pPr>
          <a:r>
            <a:rPr lang="es-CO" sz="3400" b="1" kern="1200" dirty="0"/>
            <a:t>a.   Determinante: </a:t>
          </a:r>
          <a:r>
            <a:rPr lang="es-CO" sz="3400" kern="1200" dirty="0"/>
            <a:t>debe ser de cierta importancia o gravedad y por ello determinante de la voluntad.</a:t>
          </a:r>
          <a:endParaRPr lang="en-US" sz="3400" kern="1200" dirty="0"/>
        </a:p>
        <a:p>
          <a:pPr marL="285750" lvl="1" indent="-285750" algn="l" defTabSz="1511300">
            <a:lnSpc>
              <a:spcPct val="90000"/>
            </a:lnSpc>
            <a:spcBef>
              <a:spcPct val="0"/>
            </a:spcBef>
            <a:spcAft>
              <a:spcPct val="20000"/>
            </a:spcAft>
            <a:buChar char="•"/>
          </a:pPr>
          <a:r>
            <a:rPr lang="es-CO" sz="3400" b="1" kern="1200" dirty="0"/>
            <a:t>b.   Excusable: </a:t>
          </a:r>
          <a:r>
            <a:rPr lang="es-CO" sz="3400" kern="1200" dirty="0"/>
            <a:t>que no provenga de la culpa o imprudencia del que lo alega.</a:t>
          </a:r>
          <a:endParaRPr lang="en-US" sz="3400" kern="1200" dirty="0"/>
        </a:p>
      </dsp:txBody>
      <dsp:txXfrm>
        <a:off x="0" y="1521396"/>
        <a:ext cx="6364224" cy="355212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2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2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3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7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8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9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12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3F1FE98-73D7-3F92-40B3-111B753C7D2C}"/>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a:extLst>
              <a:ext uri="{FF2B5EF4-FFF2-40B4-BE49-F238E27FC236}">
                <a16:creationId xmlns:a16="http://schemas.microsoft.com/office/drawing/2014/main" id="{48FA0F91-7B60-8D8F-53ED-4C67558F0AE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O"/>
          </a:p>
        </p:txBody>
      </p:sp>
      <p:sp>
        <p:nvSpPr>
          <p:cNvPr id="4" name="Marcador de fecha 3">
            <a:extLst>
              <a:ext uri="{FF2B5EF4-FFF2-40B4-BE49-F238E27FC236}">
                <a16:creationId xmlns:a16="http://schemas.microsoft.com/office/drawing/2014/main" id="{BA5CBDE1-5AAD-E659-674F-67A034DA7D58}"/>
              </a:ext>
            </a:extLst>
          </p:cNvPr>
          <p:cNvSpPr>
            <a:spLocks noGrp="1"/>
          </p:cNvSpPr>
          <p:nvPr>
            <p:ph type="dt" sz="half" idx="10"/>
          </p:nvPr>
        </p:nvSpPr>
        <p:spPr/>
        <p:txBody>
          <a:bodyPr/>
          <a:lstStyle/>
          <a:p>
            <a:fld id="{F87F6F46-1E41-7243-B1F6-31E6B6DE5BA8}" type="datetimeFigureOut">
              <a:rPr lang="es-CO" smtClean="0"/>
              <a:t>20/09/26</a:t>
            </a:fld>
            <a:endParaRPr lang="es-CO"/>
          </a:p>
        </p:txBody>
      </p:sp>
      <p:sp>
        <p:nvSpPr>
          <p:cNvPr id="5" name="Marcador de pie de página 4">
            <a:extLst>
              <a:ext uri="{FF2B5EF4-FFF2-40B4-BE49-F238E27FC236}">
                <a16:creationId xmlns:a16="http://schemas.microsoft.com/office/drawing/2014/main" id="{537C5990-A614-7784-7736-3B030107DF2C}"/>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6D9641AF-9756-F4BA-55FD-83C84AE34419}"/>
              </a:ext>
            </a:extLst>
          </p:cNvPr>
          <p:cNvSpPr>
            <a:spLocks noGrp="1"/>
          </p:cNvSpPr>
          <p:nvPr>
            <p:ph type="sldNum" sz="quarter" idx="12"/>
          </p:nvPr>
        </p:nvSpPr>
        <p:spPr/>
        <p:txBody>
          <a:bodyPr/>
          <a:lstStyle/>
          <a:p>
            <a:fld id="{53627211-28C8-BC4C-BDC8-7EA1C8F42B69}" type="slidenum">
              <a:rPr lang="es-CO" smtClean="0"/>
              <a:t>‹Nº›</a:t>
            </a:fld>
            <a:endParaRPr lang="es-CO"/>
          </a:p>
        </p:txBody>
      </p:sp>
    </p:spTree>
    <p:extLst>
      <p:ext uri="{BB962C8B-B14F-4D97-AF65-F5344CB8AC3E}">
        <p14:creationId xmlns:p14="http://schemas.microsoft.com/office/powerpoint/2010/main" val="23460462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30D5412-32DA-2058-E1CA-7E8A94BE62C5}"/>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90BBEB6D-953B-3495-FFC5-CAEE33D1CA72}"/>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CC88AE46-4244-1FAB-3DBF-447CB44BC89F}"/>
              </a:ext>
            </a:extLst>
          </p:cNvPr>
          <p:cNvSpPr>
            <a:spLocks noGrp="1"/>
          </p:cNvSpPr>
          <p:nvPr>
            <p:ph type="dt" sz="half" idx="10"/>
          </p:nvPr>
        </p:nvSpPr>
        <p:spPr/>
        <p:txBody>
          <a:bodyPr/>
          <a:lstStyle/>
          <a:p>
            <a:fld id="{F87F6F46-1E41-7243-B1F6-31E6B6DE5BA8}" type="datetimeFigureOut">
              <a:rPr lang="es-CO" smtClean="0"/>
              <a:t>20/09/26</a:t>
            </a:fld>
            <a:endParaRPr lang="es-CO"/>
          </a:p>
        </p:txBody>
      </p:sp>
      <p:sp>
        <p:nvSpPr>
          <p:cNvPr id="5" name="Marcador de pie de página 4">
            <a:extLst>
              <a:ext uri="{FF2B5EF4-FFF2-40B4-BE49-F238E27FC236}">
                <a16:creationId xmlns:a16="http://schemas.microsoft.com/office/drawing/2014/main" id="{DF3D451C-A241-9B95-63D4-BBB72E489D3D}"/>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4B7AFC81-5468-F002-8CDF-EB38B429B315}"/>
              </a:ext>
            </a:extLst>
          </p:cNvPr>
          <p:cNvSpPr>
            <a:spLocks noGrp="1"/>
          </p:cNvSpPr>
          <p:nvPr>
            <p:ph type="sldNum" sz="quarter" idx="12"/>
          </p:nvPr>
        </p:nvSpPr>
        <p:spPr/>
        <p:txBody>
          <a:bodyPr/>
          <a:lstStyle/>
          <a:p>
            <a:fld id="{53627211-28C8-BC4C-BDC8-7EA1C8F42B69}" type="slidenum">
              <a:rPr lang="es-CO" smtClean="0"/>
              <a:t>‹Nº›</a:t>
            </a:fld>
            <a:endParaRPr lang="es-CO"/>
          </a:p>
        </p:txBody>
      </p:sp>
    </p:spTree>
    <p:extLst>
      <p:ext uri="{BB962C8B-B14F-4D97-AF65-F5344CB8AC3E}">
        <p14:creationId xmlns:p14="http://schemas.microsoft.com/office/powerpoint/2010/main" val="38304682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50706E1-0C7F-BD1D-CE16-F58F1267BA83}"/>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7F636D3C-892D-903A-7E59-E99AB4D1F3D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7143B912-E5A3-C694-7767-414AC0673D9B}"/>
              </a:ext>
            </a:extLst>
          </p:cNvPr>
          <p:cNvSpPr>
            <a:spLocks noGrp="1"/>
          </p:cNvSpPr>
          <p:nvPr>
            <p:ph type="dt" sz="half" idx="10"/>
          </p:nvPr>
        </p:nvSpPr>
        <p:spPr/>
        <p:txBody>
          <a:bodyPr/>
          <a:lstStyle/>
          <a:p>
            <a:fld id="{F87F6F46-1E41-7243-B1F6-31E6B6DE5BA8}" type="datetimeFigureOut">
              <a:rPr lang="es-CO" smtClean="0"/>
              <a:t>20/09/26</a:t>
            </a:fld>
            <a:endParaRPr lang="es-CO"/>
          </a:p>
        </p:txBody>
      </p:sp>
      <p:sp>
        <p:nvSpPr>
          <p:cNvPr id="5" name="Marcador de pie de página 4">
            <a:extLst>
              <a:ext uri="{FF2B5EF4-FFF2-40B4-BE49-F238E27FC236}">
                <a16:creationId xmlns:a16="http://schemas.microsoft.com/office/drawing/2014/main" id="{4618CDA1-58DE-5D7C-7B42-D50E922C287F}"/>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A0E63C4A-D13C-9252-2716-EB882D91C19D}"/>
              </a:ext>
            </a:extLst>
          </p:cNvPr>
          <p:cNvSpPr>
            <a:spLocks noGrp="1"/>
          </p:cNvSpPr>
          <p:nvPr>
            <p:ph type="sldNum" sz="quarter" idx="12"/>
          </p:nvPr>
        </p:nvSpPr>
        <p:spPr/>
        <p:txBody>
          <a:bodyPr/>
          <a:lstStyle/>
          <a:p>
            <a:fld id="{53627211-28C8-BC4C-BDC8-7EA1C8F42B69}" type="slidenum">
              <a:rPr lang="es-CO" smtClean="0"/>
              <a:t>‹Nº›</a:t>
            </a:fld>
            <a:endParaRPr lang="es-CO"/>
          </a:p>
        </p:txBody>
      </p:sp>
    </p:spTree>
    <p:extLst>
      <p:ext uri="{BB962C8B-B14F-4D97-AF65-F5344CB8AC3E}">
        <p14:creationId xmlns:p14="http://schemas.microsoft.com/office/powerpoint/2010/main" val="1069899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6C6BCEF-5C49-6437-4C1E-1F81A5457A1A}"/>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107771DF-9089-10E7-5967-219498F601B6}"/>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a:extLst>
              <a:ext uri="{FF2B5EF4-FFF2-40B4-BE49-F238E27FC236}">
                <a16:creationId xmlns:a16="http://schemas.microsoft.com/office/drawing/2014/main" id="{9C9037BB-500A-3CFF-FFDF-28D6E234B5C4}"/>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a:extLst>
              <a:ext uri="{FF2B5EF4-FFF2-40B4-BE49-F238E27FC236}">
                <a16:creationId xmlns:a16="http://schemas.microsoft.com/office/drawing/2014/main" id="{1A143A40-CC05-25B8-5486-B7CD27DF6D1F}"/>
              </a:ext>
            </a:extLst>
          </p:cNvPr>
          <p:cNvSpPr>
            <a:spLocks noGrp="1"/>
          </p:cNvSpPr>
          <p:nvPr>
            <p:ph type="dt" sz="half" idx="10"/>
          </p:nvPr>
        </p:nvSpPr>
        <p:spPr/>
        <p:txBody>
          <a:bodyPr/>
          <a:lstStyle/>
          <a:p>
            <a:fld id="{F87F6F46-1E41-7243-B1F6-31E6B6DE5BA8}" type="datetimeFigureOut">
              <a:rPr lang="es-CO" smtClean="0"/>
              <a:t>20/09/26</a:t>
            </a:fld>
            <a:endParaRPr lang="es-CO"/>
          </a:p>
        </p:txBody>
      </p:sp>
      <p:sp>
        <p:nvSpPr>
          <p:cNvPr id="6" name="Marcador de pie de página 5">
            <a:extLst>
              <a:ext uri="{FF2B5EF4-FFF2-40B4-BE49-F238E27FC236}">
                <a16:creationId xmlns:a16="http://schemas.microsoft.com/office/drawing/2014/main" id="{957643E5-380C-76D3-D92C-B703DA717E6C}"/>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FF9E7F12-9D0F-3EFA-7621-17ED9A9438CC}"/>
              </a:ext>
            </a:extLst>
          </p:cNvPr>
          <p:cNvSpPr>
            <a:spLocks noGrp="1"/>
          </p:cNvSpPr>
          <p:nvPr>
            <p:ph type="sldNum" sz="quarter" idx="12"/>
          </p:nvPr>
        </p:nvSpPr>
        <p:spPr/>
        <p:txBody>
          <a:bodyPr/>
          <a:lstStyle/>
          <a:p>
            <a:fld id="{53627211-28C8-BC4C-BDC8-7EA1C8F42B69}" type="slidenum">
              <a:rPr lang="es-CO" smtClean="0"/>
              <a:t>‹Nº›</a:t>
            </a:fld>
            <a:endParaRPr lang="es-CO"/>
          </a:p>
        </p:txBody>
      </p:sp>
    </p:spTree>
    <p:extLst>
      <p:ext uri="{BB962C8B-B14F-4D97-AF65-F5344CB8AC3E}">
        <p14:creationId xmlns:p14="http://schemas.microsoft.com/office/powerpoint/2010/main" val="19761269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327410D-1E54-6E0C-55DA-6052B3631DDA}"/>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98BBCB21-7AD6-0909-F46A-40979C657DE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5E14D36A-D796-273A-047D-8B29CB4112AC}"/>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a:extLst>
              <a:ext uri="{FF2B5EF4-FFF2-40B4-BE49-F238E27FC236}">
                <a16:creationId xmlns:a16="http://schemas.microsoft.com/office/drawing/2014/main" id="{EB4BC6DE-E83C-D91A-C883-3ACEDB6637E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97F3BAFA-01C2-EF42-E08C-23369315566E}"/>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a:extLst>
              <a:ext uri="{FF2B5EF4-FFF2-40B4-BE49-F238E27FC236}">
                <a16:creationId xmlns:a16="http://schemas.microsoft.com/office/drawing/2014/main" id="{189C6C14-BA2F-1EE6-FE36-B92052EDB1BD}"/>
              </a:ext>
            </a:extLst>
          </p:cNvPr>
          <p:cNvSpPr>
            <a:spLocks noGrp="1"/>
          </p:cNvSpPr>
          <p:nvPr>
            <p:ph type="dt" sz="half" idx="10"/>
          </p:nvPr>
        </p:nvSpPr>
        <p:spPr/>
        <p:txBody>
          <a:bodyPr/>
          <a:lstStyle/>
          <a:p>
            <a:fld id="{F87F6F46-1E41-7243-B1F6-31E6B6DE5BA8}" type="datetimeFigureOut">
              <a:rPr lang="es-CO" smtClean="0"/>
              <a:t>20/09/26</a:t>
            </a:fld>
            <a:endParaRPr lang="es-CO"/>
          </a:p>
        </p:txBody>
      </p:sp>
      <p:sp>
        <p:nvSpPr>
          <p:cNvPr id="8" name="Marcador de pie de página 7">
            <a:extLst>
              <a:ext uri="{FF2B5EF4-FFF2-40B4-BE49-F238E27FC236}">
                <a16:creationId xmlns:a16="http://schemas.microsoft.com/office/drawing/2014/main" id="{0073013B-D0BD-B341-070D-EEA9E4FC3653}"/>
              </a:ext>
            </a:extLst>
          </p:cNvPr>
          <p:cNvSpPr>
            <a:spLocks noGrp="1"/>
          </p:cNvSpPr>
          <p:nvPr>
            <p:ph type="ftr" sz="quarter" idx="11"/>
          </p:nvPr>
        </p:nvSpPr>
        <p:spPr/>
        <p:txBody>
          <a:bodyPr/>
          <a:lstStyle/>
          <a:p>
            <a:endParaRPr lang="es-CO"/>
          </a:p>
        </p:txBody>
      </p:sp>
      <p:sp>
        <p:nvSpPr>
          <p:cNvPr id="9" name="Marcador de número de diapositiva 8">
            <a:extLst>
              <a:ext uri="{FF2B5EF4-FFF2-40B4-BE49-F238E27FC236}">
                <a16:creationId xmlns:a16="http://schemas.microsoft.com/office/drawing/2014/main" id="{25D73BA0-04B0-CF93-4B3B-7A8C1D3FE159}"/>
              </a:ext>
            </a:extLst>
          </p:cNvPr>
          <p:cNvSpPr>
            <a:spLocks noGrp="1"/>
          </p:cNvSpPr>
          <p:nvPr>
            <p:ph type="sldNum" sz="quarter" idx="12"/>
          </p:nvPr>
        </p:nvSpPr>
        <p:spPr/>
        <p:txBody>
          <a:bodyPr/>
          <a:lstStyle/>
          <a:p>
            <a:fld id="{53627211-28C8-BC4C-BDC8-7EA1C8F42B69}" type="slidenum">
              <a:rPr lang="es-CO" smtClean="0"/>
              <a:t>‹Nº›</a:t>
            </a:fld>
            <a:endParaRPr lang="es-CO"/>
          </a:p>
        </p:txBody>
      </p:sp>
    </p:spTree>
    <p:extLst>
      <p:ext uri="{BB962C8B-B14F-4D97-AF65-F5344CB8AC3E}">
        <p14:creationId xmlns:p14="http://schemas.microsoft.com/office/powerpoint/2010/main" val="12998717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3340EC-C366-E017-DBAE-E4EBA7C11598}"/>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fecha 2">
            <a:extLst>
              <a:ext uri="{FF2B5EF4-FFF2-40B4-BE49-F238E27FC236}">
                <a16:creationId xmlns:a16="http://schemas.microsoft.com/office/drawing/2014/main" id="{817499E5-F310-F905-331F-F3BC21B6C6FA}"/>
              </a:ext>
            </a:extLst>
          </p:cNvPr>
          <p:cNvSpPr>
            <a:spLocks noGrp="1"/>
          </p:cNvSpPr>
          <p:nvPr>
            <p:ph type="dt" sz="half" idx="10"/>
          </p:nvPr>
        </p:nvSpPr>
        <p:spPr/>
        <p:txBody>
          <a:bodyPr/>
          <a:lstStyle/>
          <a:p>
            <a:fld id="{F87F6F46-1E41-7243-B1F6-31E6B6DE5BA8}" type="datetimeFigureOut">
              <a:rPr lang="es-CO" smtClean="0"/>
              <a:t>20/09/26</a:t>
            </a:fld>
            <a:endParaRPr lang="es-CO"/>
          </a:p>
        </p:txBody>
      </p:sp>
      <p:sp>
        <p:nvSpPr>
          <p:cNvPr id="4" name="Marcador de pie de página 3">
            <a:extLst>
              <a:ext uri="{FF2B5EF4-FFF2-40B4-BE49-F238E27FC236}">
                <a16:creationId xmlns:a16="http://schemas.microsoft.com/office/drawing/2014/main" id="{91AB496D-1FD9-C960-D077-E706A4EA07D6}"/>
              </a:ext>
            </a:extLst>
          </p:cNvPr>
          <p:cNvSpPr>
            <a:spLocks noGrp="1"/>
          </p:cNvSpPr>
          <p:nvPr>
            <p:ph type="ftr" sz="quarter" idx="11"/>
          </p:nvPr>
        </p:nvSpPr>
        <p:spPr/>
        <p:txBody>
          <a:bodyPr/>
          <a:lstStyle/>
          <a:p>
            <a:endParaRPr lang="es-CO"/>
          </a:p>
        </p:txBody>
      </p:sp>
      <p:sp>
        <p:nvSpPr>
          <p:cNvPr id="5" name="Marcador de número de diapositiva 4">
            <a:extLst>
              <a:ext uri="{FF2B5EF4-FFF2-40B4-BE49-F238E27FC236}">
                <a16:creationId xmlns:a16="http://schemas.microsoft.com/office/drawing/2014/main" id="{8D862A61-B53D-DEC9-7748-CB8202FC9E5B}"/>
              </a:ext>
            </a:extLst>
          </p:cNvPr>
          <p:cNvSpPr>
            <a:spLocks noGrp="1"/>
          </p:cNvSpPr>
          <p:nvPr>
            <p:ph type="sldNum" sz="quarter" idx="12"/>
          </p:nvPr>
        </p:nvSpPr>
        <p:spPr/>
        <p:txBody>
          <a:bodyPr/>
          <a:lstStyle/>
          <a:p>
            <a:fld id="{53627211-28C8-BC4C-BDC8-7EA1C8F42B69}" type="slidenum">
              <a:rPr lang="es-CO" smtClean="0"/>
              <a:t>‹Nº›</a:t>
            </a:fld>
            <a:endParaRPr lang="es-CO"/>
          </a:p>
        </p:txBody>
      </p:sp>
    </p:spTree>
    <p:extLst>
      <p:ext uri="{BB962C8B-B14F-4D97-AF65-F5344CB8AC3E}">
        <p14:creationId xmlns:p14="http://schemas.microsoft.com/office/powerpoint/2010/main" val="40998108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2DA5CE07-1FD4-0068-B44B-7D46DCC514C0}"/>
              </a:ext>
            </a:extLst>
          </p:cNvPr>
          <p:cNvSpPr>
            <a:spLocks noGrp="1"/>
          </p:cNvSpPr>
          <p:nvPr>
            <p:ph type="dt" sz="half" idx="10"/>
          </p:nvPr>
        </p:nvSpPr>
        <p:spPr/>
        <p:txBody>
          <a:bodyPr/>
          <a:lstStyle/>
          <a:p>
            <a:fld id="{F87F6F46-1E41-7243-B1F6-31E6B6DE5BA8}" type="datetimeFigureOut">
              <a:rPr lang="es-CO" smtClean="0"/>
              <a:t>20/09/26</a:t>
            </a:fld>
            <a:endParaRPr lang="es-CO"/>
          </a:p>
        </p:txBody>
      </p:sp>
      <p:sp>
        <p:nvSpPr>
          <p:cNvPr id="3" name="Marcador de pie de página 2">
            <a:extLst>
              <a:ext uri="{FF2B5EF4-FFF2-40B4-BE49-F238E27FC236}">
                <a16:creationId xmlns:a16="http://schemas.microsoft.com/office/drawing/2014/main" id="{A1BF6E22-7B10-A0C2-5B2B-9700C19A6552}"/>
              </a:ext>
            </a:extLst>
          </p:cNvPr>
          <p:cNvSpPr>
            <a:spLocks noGrp="1"/>
          </p:cNvSpPr>
          <p:nvPr>
            <p:ph type="ftr" sz="quarter" idx="11"/>
          </p:nvPr>
        </p:nvSpPr>
        <p:spPr/>
        <p:txBody>
          <a:bodyPr/>
          <a:lstStyle/>
          <a:p>
            <a:endParaRPr lang="es-CO"/>
          </a:p>
        </p:txBody>
      </p:sp>
      <p:sp>
        <p:nvSpPr>
          <p:cNvPr id="4" name="Marcador de número de diapositiva 3">
            <a:extLst>
              <a:ext uri="{FF2B5EF4-FFF2-40B4-BE49-F238E27FC236}">
                <a16:creationId xmlns:a16="http://schemas.microsoft.com/office/drawing/2014/main" id="{F6BD1404-AF6A-383D-2DED-A4E32D107C1A}"/>
              </a:ext>
            </a:extLst>
          </p:cNvPr>
          <p:cNvSpPr>
            <a:spLocks noGrp="1"/>
          </p:cNvSpPr>
          <p:nvPr>
            <p:ph type="sldNum" sz="quarter" idx="12"/>
          </p:nvPr>
        </p:nvSpPr>
        <p:spPr/>
        <p:txBody>
          <a:bodyPr/>
          <a:lstStyle/>
          <a:p>
            <a:fld id="{53627211-28C8-BC4C-BDC8-7EA1C8F42B69}" type="slidenum">
              <a:rPr lang="es-CO" smtClean="0"/>
              <a:t>‹Nº›</a:t>
            </a:fld>
            <a:endParaRPr lang="es-CO"/>
          </a:p>
        </p:txBody>
      </p:sp>
    </p:spTree>
    <p:extLst>
      <p:ext uri="{BB962C8B-B14F-4D97-AF65-F5344CB8AC3E}">
        <p14:creationId xmlns:p14="http://schemas.microsoft.com/office/powerpoint/2010/main" val="35228349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866ECC5-4277-26A2-16D8-3ADFF597D2A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B19FF01F-831F-6785-97E6-1AA5406AF15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a:extLst>
              <a:ext uri="{FF2B5EF4-FFF2-40B4-BE49-F238E27FC236}">
                <a16:creationId xmlns:a16="http://schemas.microsoft.com/office/drawing/2014/main" id="{9DA23871-8F54-6583-0BB6-35A71F6E59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4EC7A3BD-9BB7-E066-872A-2B70C920B234}"/>
              </a:ext>
            </a:extLst>
          </p:cNvPr>
          <p:cNvSpPr>
            <a:spLocks noGrp="1"/>
          </p:cNvSpPr>
          <p:nvPr>
            <p:ph type="dt" sz="half" idx="10"/>
          </p:nvPr>
        </p:nvSpPr>
        <p:spPr/>
        <p:txBody>
          <a:bodyPr/>
          <a:lstStyle/>
          <a:p>
            <a:fld id="{F87F6F46-1E41-7243-B1F6-31E6B6DE5BA8}" type="datetimeFigureOut">
              <a:rPr lang="es-CO" smtClean="0"/>
              <a:t>20/09/26</a:t>
            </a:fld>
            <a:endParaRPr lang="es-CO"/>
          </a:p>
        </p:txBody>
      </p:sp>
      <p:sp>
        <p:nvSpPr>
          <p:cNvPr id="6" name="Marcador de pie de página 5">
            <a:extLst>
              <a:ext uri="{FF2B5EF4-FFF2-40B4-BE49-F238E27FC236}">
                <a16:creationId xmlns:a16="http://schemas.microsoft.com/office/drawing/2014/main" id="{35BDE212-1DA0-83D4-9737-9A37DC52B45D}"/>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1B599426-1CA9-2124-C2D1-D8CAF5EC04F8}"/>
              </a:ext>
            </a:extLst>
          </p:cNvPr>
          <p:cNvSpPr>
            <a:spLocks noGrp="1"/>
          </p:cNvSpPr>
          <p:nvPr>
            <p:ph type="sldNum" sz="quarter" idx="12"/>
          </p:nvPr>
        </p:nvSpPr>
        <p:spPr/>
        <p:txBody>
          <a:bodyPr/>
          <a:lstStyle/>
          <a:p>
            <a:fld id="{53627211-28C8-BC4C-BDC8-7EA1C8F42B69}" type="slidenum">
              <a:rPr lang="es-CO" smtClean="0"/>
              <a:t>‹Nº›</a:t>
            </a:fld>
            <a:endParaRPr lang="es-CO"/>
          </a:p>
        </p:txBody>
      </p:sp>
    </p:spTree>
    <p:extLst>
      <p:ext uri="{BB962C8B-B14F-4D97-AF65-F5344CB8AC3E}">
        <p14:creationId xmlns:p14="http://schemas.microsoft.com/office/powerpoint/2010/main" val="7036214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47203F-5951-2293-9EB0-344A14211C2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a:extLst>
              <a:ext uri="{FF2B5EF4-FFF2-40B4-BE49-F238E27FC236}">
                <a16:creationId xmlns:a16="http://schemas.microsoft.com/office/drawing/2014/main" id="{5946C803-772D-7B22-F0DE-C7F44A3AC93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a:extLst>
              <a:ext uri="{FF2B5EF4-FFF2-40B4-BE49-F238E27FC236}">
                <a16:creationId xmlns:a16="http://schemas.microsoft.com/office/drawing/2014/main" id="{18A1BEE6-2D62-0B06-BAD5-F05BCF760B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C68033A-F8D2-2E1B-C9CC-797E725D8355}"/>
              </a:ext>
            </a:extLst>
          </p:cNvPr>
          <p:cNvSpPr>
            <a:spLocks noGrp="1"/>
          </p:cNvSpPr>
          <p:nvPr>
            <p:ph type="dt" sz="half" idx="10"/>
          </p:nvPr>
        </p:nvSpPr>
        <p:spPr/>
        <p:txBody>
          <a:bodyPr/>
          <a:lstStyle/>
          <a:p>
            <a:fld id="{F87F6F46-1E41-7243-B1F6-31E6B6DE5BA8}" type="datetimeFigureOut">
              <a:rPr lang="es-CO" smtClean="0"/>
              <a:t>20/09/26</a:t>
            </a:fld>
            <a:endParaRPr lang="es-CO"/>
          </a:p>
        </p:txBody>
      </p:sp>
      <p:sp>
        <p:nvSpPr>
          <p:cNvPr id="6" name="Marcador de pie de página 5">
            <a:extLst>
              <a:ext uri="{FF2B5EF4-FFF2-40B4-BE49-F238E27FC236}">
                <a16:creationId xmlns:a16="http://schemas.microsoft.com/office/drawing/2014/main" id="{F5673128-2152-D31F-6C82-6F3F389D629D}"/>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5F24533E-F0ED-5ADE-3034-B36C7705C3B3}"/>
              </a:ext>
            </a:extLst>
          </p:cNvPr>
          <p:cNvSpPr>
            <a:spLocks noGrp="1"/>
          </p:cNvSpPr>
          <p:nvPr>
            <p:ph type="sldNum" sz="quarter" idx="12"/>
          </p:nvPr>
        </p:nvSpPr>
        <p:spPr/>
        <p:txBody>
          <a:bodyPr/>
          <a:lstStyle/>
          <a:p>
            <a:fld id="{53627211-28C8-BC4C-BDC8-7EA1C8F42B69}" type="slidenum">
              <a:rPr lang="es-CO" smtClean="0"/>
              <a:t>‹Nº›</a:t>
            </a:fld>
            <a:endParaRPr lang="es-CO"/>
          </a:p>
        </p:txBody>
      </p:sp>
    </p:spTree>
    <p:extLst>
      <p:ext uri="{BB962C8B-B14F-4D97-AF65-F5344CB8AC3E}">
        <p14:creationId xmlns:p14="http://schemas.microsoft.com/office/powerpoint/2010/main" val="35848163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3B69066-2603-FBDA-1BCE-243BDBF0BF3A}"/>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A050706F-FD49-9079-0AE5-9B8E4E0C3075}"/>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29A72730-ECE1-5207-B732-0C2F7D0A1F11}"/>
              </a:ext>
            </a:extLst>
          </p:cNvPr>
          <p:cNvSpPr>
            <a:spLocks noGrp="1"/>
          </p:cNvSpPr>
          <p:nvPr>
            <p:ph type="dt" sz="half" idx="10"/>
          </p:nvPr>
        </p:nvSpPr>
        <p:spPr/>
        <p:txBody>
          <a:bodyPr/>
          <a:lstStyle/>
          <a:p>
            <a:fld id="{F87F6F46-1E41-7243-B1F6-31E6B6DE5BA8}" type="datetimeFigureOut">
              <a:rPr lang="es-CO" smtClean="0"/>
              <a:t>20/09/26</a:t>
            </a:fld>
            <a:endParaRPr lang="es-CO"/>
          </a:p>
        </p:txBody>
      </p:sp>
      <p:sp>
        <p:nvSpPr>
          <p:cNvPr id="5" name="Marcador de pie de página 4">
            <a:extLst>
              <a:ext uri="{FF2B5EF4-FFF2-40B4-BE49-F238E27FC236}">
                <a16:creationId xmlns:a16="http://schemas.microsoft.com/office/drawing/2014/main" id="{D9F6A1F4-D132-AA4C-BB09-1445FDF3CE80}"/>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4BAC84DE-293A-EFED-7CF3-1ABBB087F15F}"/>
              </a:ext>
            </a:extLst>
          </p:cNvPr>
          <p:cNvSpPr>
            <a:spLocks noGrp="1"/>
          </p:cNvSpPr>
          <p:nvPr>
            <p:ph type="sldNum" sz="quarter" idx="12"/>
          </p:nvPr>
        </p:nvSpPr>
        <p:spPr/>
        <p:txBody>
          <a:bodyPr/>
          <a:lstStyle/>
          <a:p>
            <a:fld id="{53627211-28C8-BC4C-BDC8-7EA1C8F42B69}" type="slidenum">
              <a:rPr lang="es-CO" smtClean="0"/>
              <a:t>‹Nº›</a:t>
            </a:fld>
            <a:endParaRPr lang="es-CO"/>
          </a:p>
        </p:txBody>
      </p:sp>
    </p:spTree>
    <p:extLst>
      <p:ext uri="{BB962C8B-B14F-4D97-AF65-F5344CB8AC3E}">
        <p14:creationId xmlns:p14="http://schemas.microsoft.com/office/powerpoint/2010/main" val="7535370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12DC463-E311-1545-117F-01EF64C1FF41}"/>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74FD2DDE-C47A-321D-62BD-610F95E76DB3}"/>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B7290A9E-D338-F4C8-4CAB-DCB6B96A8DAF}"/>
              </a:ext>
            </a:extLst>
          </p:cNvPr>
          <p:cNvSpPr>
            <a:spLocks noGrp="1"/>
          </p:cNvSpPr>
          <p:nvPr>
            <p:ph type="dt" sz="half" idx="10"/>
          </p:nvPr>
        </p:nvSpPr>
        <p:spPr/>
        <p:txBody>
          <a:bodyPr/>
          <a:lstStyle/>
          <a:p>
            <a:fld id="{F87F6F46-1E41-7243-B1F6-31E6B6DE5BA8}" type="datetimeFigureOut">
              <a:rPr lang="es-CO" smtClean="0"/>
              <a:t>20/09/26</a:t>
            </a:fld>
            <a:endParaRPr lang="es-CO"/>
          </a:p>
        </p:txBody>
      </p:sp>
      <p:sp>
        <p:nvSpPr>
          <p:cNvPr id="5" name="Marcador de pie de página 4">
            <a:extLst>
              <a:ext uri="{FF2B5EF4-FFF2-40B4-BE49-F238E27FC236}">
                <a16:creationId xmlns:a16="http://schemas.microsoft.com/office/drawing/2014/main" id="{F1945016-5D9D-AE3A-2E01-2BC4A47860BE}"/>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206708E0-EDF2-3A57-81C3-299134107354}"/>
              </a:ext>
            </a:extLst>
          </p:cNvPr>
          <p:cNvSpPr>
            <a:spLocks noGrp="1"/>
          </p:cNvSpPr>
          <p:nvPr>
            <p:ph type="sldNum" sz="quarter" idx="12"/>
          </p:nvPr>
        </p:nvSpPr>
        <p:spPr/>
        <p:txBody>
          <a:bodyPr/>
          <a:lstStyle/>
          <a:p>
            <a:fld id="{53627211-28C8-BC4C-BDC8-7EA1C8F42B69}" type="slidenum">
              <a:rPr lang="es-CO" smtClean="0"/>
              <a:t>‹Nº›</a:t>
            </a:fld>
            <a:endParaRPr lang="es-CO"/>
          </a:p>
        </p:txBody>
      </p:sp>
    </p:spTree>
    <p:extLst>
      <p:ext uri="{BB962C8B-B14F-4D97-AF65-F5344CB8AC3E}">
        <p14:creationId xmlns:p14="http://schemas.microsoft.com/office/powerpoint/2010/main" val="20391565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64727FA2-6873-9B0F-6242-0AD492D6567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E78202F5-8193-DEDC-F7FF-03FA89F9E04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C5A783B0-846E-E0F0-7F5B-D0D4BABB131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87F6F46-1E41-7243-B1F6-31E6B6DE5BA8}" type="datetimeFigureOut">
              <a:rPr lang="es-CO" smtClean="0"/>
              <a:t>20/09/26</a:t>
            </a:fld>
            <a:endParaRPr lang="es-CO"/>
          </a:p>
        </p:txBody>
      </p:sp>
      <p:sp>
        <p:nvSpPr>
          <p:cNvPr id="5" name="Marcador de pie de página 4">
            <a:extLst>
              <a:ext uri="{FF2B5EF4-FFF2-40B4-BE49-F238E27FC236}">
                <a16:creationId xmlns:a16="http://schemas.microsoft.com/office/drawing/2014/main" id="{C42B64F0-F2D4-4ABE-58DF-D10BE497583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CO"/>
          </a:p>
        </p:txBody>
      </p:sp>
      <p:sp>
        <p:nvSpPr>
          <p:cNvPr id="6" name="Marcador de número de diapositiva 5">
            <a:extLst>
              <a:ext uri="{FF2B5EF4-FFF2-40B4-BE49-F238E27FC236}">
                <a16:creationId xmlns:a16="http://schemas.microsoft.com/office/drawing/2014/main" id="{C64762C5-0FEC-2018-471D-A5E1BA04E0D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3627211-28C8-BC4C-BDC8-7EA1C8F42B69}" type="slidenum">
              <a:rPr lang="es-CO" smtClean="0"/>
              <a:t>‹Nº›</a:t>
            </a:fld>
            <a:endParaRPr lang="es-CO"/>
          </a:p>
        </p:txBody>
      </p:sp>
    </p:spTree>
    <p:extLst>
      <p:ext uri="{BB962C8B-B14F-4D97-AF65-F5344CB8AC3E}">
        <p14:creationId xmlns:p14="http://schemas.microsoft.com/office/powerpoint/2010/main" val="7825774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3320" name="Rectangle 13319">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316" name="Picture 13315" descr="Toma en ángulo de un bolígrafo en un gráfico">
            <a:extLst>
              <a:ext uri="{FF2B5EF4-FFF2-40B4-BE49-F238E27FC236}">
                <a16:creationId xmlns:a16="http://schemas.microsoft.com/office/drawing/2014/main" id="{24E13734-3A86-8623-3A6B-E250416D7769}"/>
              </a:ext>
            </a:extLst>
          </p:cNvPr>
          <p:cNvPicPr>
            <a:picLocks noChangeAspect="1"/>
          </p:cNvPicPr>
          <p:nvPr/>
        </p:nvPicPr>
        <p:blipFill>
          <a:blip r:embed="rId2">
            <a:alphaModFix amt="50000"/>
          </a:blip>
          <a:srcRect t="9441" b="6289"/>
          <a:stretch>
            <a:fillRect/>
          </a:stretch>
        </p:blipFill>
        <p:spPr>
          <a:xfrm>
            <a:off x="20" y="1"/>
            <a:ext cx="12191980" cy="6857999"/>
          </a:xfrm>
          <a:prstGeom prst="rect">
            <a:avLst/>
          </a:prstGeom>
        </p:spPr>
      </p:pic>
      <p:sp>
        <p:nvSpPr>
          <p:cNvPr id="2" name="Title 1">
            <a:extLst>
              <a:ext uri="{FF2B5EF4-FFF2-40B4-BE49-F238E27FC236}">
                <a16:creationId xmlns:a16="http://schemas.microsoft.com/office/drawing/2014/main" id="{34FEDEAF-5CE2-AC1C-3CC0-AB78C258BD7D}"/>
              </a:ext>
            </a:extLst>
          </p:cNvPr>
          <p:cNvSpPr>
            <a:spLocks noGrp="1"/>
          </p:cNvSpPr>
          <p:nvPr>
            <p:ph type="ctrTitle"/>
          </p:nvPr>
        </p:nvSpPr>
        <p:spPr>
          <a:xfrm>
            <a:off x="1524000" y="1122362"/>
            <a:ext cx="9144000" cy="2900518"/>
          </a:xfrm>
        </p:spPr>
        <p:txBody>
          <a:bodyPr>
            <a:normAutofit/>
          </a:bodyPr>
          <a:lstStyle/>
          <a:p>
            <a:pPr>
              <a:defRPr/>
            </a:pPr>
            <a:r>
              <a:rPr lang="es-CO">
                <a:solidFill>
                  <a:srgbClr val="FFFFFF"/>
                </a:solidFill>
                <a:ea typeface="+mj-ea"/>
                <a:cs typeface="+mj-cs"/>
              </a:rPr>
              <a:t>Los requisitos de eficacia del negocio jurídico</a:t>
            </a:r>
          </a:p>
        </p:txBody>
      </p:sp>
      <p:sp>
        <p:nvSpPr>
          <p:cNvPr id="13314" name="Subtitle 2">
            <a:extLst>
              <a:ext uri="{FF2B5EF4-FFF2-40B4-BE49-F238E27FC236}">
                <a16:creationId xmlns:a16="http://schemas.microsoft.com/office/drawing/2014/main" id="{AD350154-4E4B-17B3-872B-66F4A4F94A75}"/>
              </a:ext>
            </a:extLst>
          </p:cNvPr>
          <p:cNvSpPr>
            <a:spLocks noGrp="1"/>
          </p:cNvSpPr>
          <p:nvPr>
            <p:ph type="subTitle" idx="1"/>
          </p:nvPr>
        </p:nvSpPr>
        <p:spPr>
          <a:xfrm>
            <a:off x="1524000" y="4159404"/>
            <a:ext cx="9144000" cy="1098395"/>
          </a:xfrm>
        </p:spPr>
        <p:txBody>
          <a:bodyPr>
            <a:normAutofit/>
          </a:bodyPr>
          <a:lstStyle/>
          <a:p>
            <a:pPr eaLnBrk="1" hangingPunct="1"/>
            <a:r>
              <a:rPr lang="es-CO" altLang="es-ES_tradnl">
                <a:solidFill>
                  <a:srgbClr val="FFFFFF"/>
                </a:solidFill>
                <a:ea typeface="ＭＳ Ｐゴシック" panose="020B0600070205080204" pitchFamily="34" charset="-128"/>
              </a:rPr>
              <a:t>JORGE OVIEDO ALBÁN</a:t>
            </a:r>
          </a:p>
          <a:p>
            <a:pPr eaLnBrk="1" hangingPunct="1"/>
            <a:r>
              <a:rPr lang="es-CO" altLang="es-ES_tradnl">
                <a:solidFill>
                  <a:srgbClr val="FFFFFF"/>
                </a:solidFill>
                <a:ea typeface="ＭＳ Ｐゴシック" panose="020B0600070205080204" pitchFamily="34" charset="-128"/>
              </a:rPr>
              <a:t>2026</a:t>
            </a:r>
          </a:p>
        </p:txBody>
      </p:sp>
    </p:spTree>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13314">
                                            <p:txEl>
                                              <p:pRg st="0" end="0"/>
                                            </p:txEl>
                                          </p:spTgt>
                                        </p:tgtEl>
                                        <p:attrNameLst>
                                          <p:attrName>style.visibility</p:attrName>
                                        </p:attrNameLst>
                                      </p:cBhvr>
                                      <p:to>
                                        <p:strVal val="visible"/>
                                      </p:to>
                                    </p:set>
                                    <p:animEffect transition="in" filter="fade">
                                      <p:cBhvr>
                                        <p:cTn id="10" dur="700"/>
                                        <p:tgtEl>
                                          <p:spTgt spid="13314">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1500"/>
                                  </p:stCondLst>
                                  <p:iterate>
                                    <p:tmPct val="10000"/>
                                  </p:iterate>
                                  <p:childTnLst>
                                    <p:set>
                                      <p:cBhvr>
                                        <p:cTn id="14" dur="1" fill="hold">
                                          <p:stCondLst>
                                            <p:cond delay="0"/>
                                          </p:stCondLst>
                                        </p:cTn>
                                        <p:tgtEl>
                                          <p:spTgt spid="13314">
                                            <p:txEl>
                                              <p:pRg st="1" end="1"/>
                                            </p:txEl>
                                          </p:spTgt>
                                        </p:tgtEl>
                                        <p:attrNameLst>
                                          <p:attrName>style.visibility</p:attrName>
                                        </p:attrNameLst>
                                      </p:cBhvr>
                                      <p:to>
                                        <p:strVal val="visible"/>
                                      </p:to>
                                    </p:set>
                                    <p:animEffect transition="in" filter="fade">
                                      <p:cBhvr>
                                        <p:cTn id="15" dur="700"/>
                                        <p:tgtEl>
                                          <p:spTgt spid="1331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314"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1875447-BE6D-137C-EA54-E2C100EAF480}"/>
              </a:ext>
            </a:extLst>
          </p:cNvPr>
          <p:cNvSpPr>
            <a:spLocks noGrp="1"/>
          </p:cNvSpPr>
          <p:nvPr>
            <p:ph type="title"/>
          </p:nvPr>
        </p:nvSpPr>
        <p:spPr/>
        <p:txBody>
          <a:bodyPr/>
          <a:lstStyle/>
          <a:p>
            <a:pPr algn="ctr"/>
            <a:r>
              <a:rPr lang="es-CO" dirty="0"/>
              <a:t>Introducción</a:t>
            </a:r>
          </a:p>
        </p:txBody>
      </p:sp>
      <p:sp>
        <p:nvSpPr>
          <p:cNvPr id="3" name="Marcador de contenido 2">
            <a:extLst>
              <a:ext uri="{FF2B5EF4-FFF2-40B4-BE49-F238E27FC236}">
                <a16:creationId xmlns:a16="http://schemas.microsoft.com/office/drawing/2014/main" id="{340100C9-E4BE-60D2-EA6C-7076E2A285CF}"/>
              </a:ext>
            </a:extLst>
          </p:cNvPr>
          <p:cNvSpPr>
            <a:spLocks noGrp="1"/>
          </p:cNvSpPr>
          <p:nvPr>
            <p:ph idx="1"/>
          </p:nvPr>
        </p:nvSpPr>
        <p:spPr/>
        <p:txBody>
          <a:bodyPr/>
          <a:lstStyle/>
          <a:p>
            <a:r>
              <a:rPr lang="es-CO" dirty="0"/>
              <a:t>Elementos generales de todo contrato (y negocios jurídicos):</a:t>
            </a:r>
          </a:p>
          <a:p>
            <a:pPr marL="0" indent="0">
              <a:buNone/>
            </a:pPr>
            <a:r>
              <a:rPr lang="es-CO" dirty="0"/>
              <a:t>                                          - Requisitos de existencia </a:t>
            </a:r>
          </a:p>
          <a:p>
            <a:pPr marL="0" indent="0">
              <a:buNone/>
            </a:pPr>
            <a:r>
              <a:rPr lang="es-CO" dirty="0"/>
              <a:t>                                          - Requisitos de validez</a:t>
            </a:r>
          </a:p>
          <a:p>
            <a:pPr marL="0" indent="0">
              <a:buNone/>
            </a:pPr>
            <a:r>
              <a:rPr lang="es-CO" dirty="0"/>
              <a:t>                                          - Requisitos de oponibilidad</a:t>
            </a:r>
          </a:p>
          <a:p>
            <a:r>
              <a:rPr lang="es-CO" dirty="0"/>
              <a:t>Elementos especiales de los contratos:</a:t>
            </a:r>
          </a:p>
          <a:p>
            <a:pPr marL="0" indent="0">
              <a:buNone/>
            </a:pPr>
            <a:r>
              <a:rPr lang="es-CO" dirty="0"/>
              <a:t>                                          - De la esencia</a:t>
            </a:r>
          </a:p>
          <a:p>
            <a:pPr marL="0" indent="0">
              <a:buNone/>
            </a:pPr>
            <a:r>
              <a:rPr lang="es-CO" dirty="0"/>
              <a:t>                                          -  De la naturaleza</a:t>
            </a:r>
          </a:p>
          <a:p>
            <a:pPr marL="0" indent="0">
              <a:buNone/>
            </a:pPr>
            <a:r>
              <a:rPr lang="es-CO" dirty="0"/>
              <a:t>                                          -  Accidentales</a:t>
            </a:r>
          </a:p>
        </p:txBody>
      </p:sp>
    </p:spTree>
    <p:extLst>
      <p:ext uri="{BB962C8B-B14F-4D97-AF65-F5344CB8AC3E}">
        <p14:creationId xmlns:p14="http://schemas.microsoft.com/office/powerpoint/2010/main" val="16277589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4EA0F74-9FF5-6DA1-4C31-34CA33D55CD2}"/>
              </a:ext>
            </a:extLst>
          </p:cNvPr>
          <p:cNvPicPr>
            <a:picLocks noChangeAspect="1"/>
          </p:cNvPicPr>
          <p:nvPr/>
        </p:nvPicPr>
        <p:blipFill>
          <a:blip r:embed="rId2">
            <a:duotone>
              <a:schemeClr val="bg2">
                <a:shade val="45000"/>
                <a:satMod val="135000"/>
              </a:schemeClr>
              <a:prstClr val="white"/>
            </a:duotone>
          </a:blip>
          <a:srcRect t="25000"/>
          <a:stretch>
            <a:fillRect/>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4F7789C8-B488-9C0B-AD72-BF62AC69CDEB}"/>
              </a:ext>
            </a:extLst>
          </p:cNvPr>
          <p:cNvSpPr>
            <a:spLocks noGrp="1"/>
          </p:cNvSpPr>
          <p:nvPr>
            <p:ph type="title"/>
          </p:nvPr>
        </p:nvSpPr>
        <p:spPr>
          <a:xfrm>
            <a:off x="838200" y="365125"/>
            <a:ext cx="10515600" cy="1325563"/>
          </a:xfrm>
        </p:spPr>
        <p:txBody>
          <a:bodyPr>
            <a:normAutofit/>
          </a:bodyPr>
          <a:lstStyle/>
          <a:p>
            <a:r>
              <a:rPr lang="es-CO" dirty="0"/>
              <a:t>Los requisitos de existencia</a:t>
            </a:r>
            <a:endParaRPr lang="es-CO"/>
          </a:p>
        </p:txBody>
      </p:sp>
      <p:graphicFrame>
        <p:nvGraphicFramePr>
          <p:cNvPr id="5" name="Marcador de contenido 2">
            <a:extLst>
              <a:ext uri="{FF2B5EF4-FFF2-40B4-BE49-F238E27FC236}">
                <a16:creationId xmlns:a16="http://schemas.microsoft.com/office/drawing/2014/main" id="{CE5922F8-7873-F9A9-6EB7-883926236269}"/>
              </a:ext>
            </a:extLst>
          </p:cNvPr>
          <p:cNvGraphicFramePr>
            <a:graphicFrameLocks noGrp="1"/>
          </p:cNvGraphicFramePr>
          <p:nvPr>
            <p:ph idx="1"/>
            <p:extLst>
              <p:ext uri="{D42A27DB-BD31-4B8C-83A1-F6EECF244321}">
                <p14:modId xmlns:p14="http://schemas.microsoft.com/office/powerpoint/2010/main" val="1999429326"/>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997306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D5A497A-22E1-35D3-3985-EB17803EEF94}"/>
            </a:ext>
          </a:extLst>
        </p:cNvPr>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2659FDB4-FCBE-4A89-B46D-43D4FA544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313"/>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ítulo 1">
            <a:extLst>
              <a:ext uri="{FF2B5EF4-FFF2-40B4-BE49-F238E27FC236}">
                <a16:creationId xmlns:a16="http://schemas.microsoft.com/office/drawing/2014/main" id="{3B4B0BD0-AE38-16BF-04D5-9F1448F375B6}"/>
              </a:ext>
            </a:extLst>
          </p:cNvPr>
          <p:cNvSpPr>
            <a:spLocks noGrp="1"/>
          </p:cNvSpPr>
          <p:nvPr>
            <p:ph type="title"/>
          </p:nvPr>
        </p:nvSpPr>
        <p:spPr>
          <a:xfrm>
            <a:off x="479394" y="1070800"/>
            <a:ext cx="3939688" cy="5583126"/>
          </a:xfrm>
        </p:spPr>
        <p:txBody>
          <a:bodyPr>
            <a:normAutofit/>
          </a:bodyPr>
          <a:lstStyle/>
          <a:p>
            <a:pPr algn="r"/>
            <a:r>
              <a:rPr lang="es-ES" sz="5600" dirty="0"/>
              <a:t>La voluntad manifestada</a:t>
            </a:r>
          </a:p>
        </p:txBody>
      </p:sp>
      <p:cxnSp>
        <p:nvCxnSpPr>
          <p:cNvPr id="18" name="Straight Connector 17">
            <a:extLst>
              <a:ext uri="{FF2B5EF4-FFF2-40B4-BE49-F238E27FC236}">
                <a16:creationId xmlns:a16="http://schemas.microsoft.com/office/drawing/2014/main" id="{C8F51B3F-8331-4E4A-AE96-D47B1006EE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8053" y="1132114"/>
            <a:ext cx="0" cy="5717573"/>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5" name="Marcador de contenido 2">
            <a:extLst>
              <a:ext uri="{FF2B5EF4-FFF2-40B4-BE49-F238E27FC236}">
                <a16:creationId xmlns:a16="http://schemas.microsoft.com/office/drawing/2014/main" id="{3CC0A63A-60E9-D183-6E73-77F9AB383C5C}"/>
              </a:ext>
            </a:extLst>
          </p:cNvPr>
          <p:cNvGraphicFramePr>
            <a:graphicFrameLocks noGrp="1"/>
          </p:cNvGraphicFramePr>
          <p:nvPr>
            <p:ph idx="1"/>
            <p:extLst>
              <p:ext uri="{D42A27DB-BD31-4B8C-83A1-F6EECF244321}">
                <p14:modId xmlns:p14="http://schemas.microsoft.com/office/powerpoint/2010/main" val="735873199"/>
              </p:ext>
            </p:extLst>
          </p:nvPr>
        </p:nvGraphicFramePr>
        <p:xfrm>
          <a:off x="5108535" y="1070800"/>
          <a:ext cx="6245265" cy="55893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580900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659FDB4-FCBE-4A89-B46D-43D4FA544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313"/>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ítulo 1"/>
          <p:cNvSpPr>
            <a:spLocks noGrp="1"/>
          </p:cNvSpPr>
          <p:nvPr>
            <p:ph type="title"/>
          </p:nvPr>
        </p:nvSpPr>
        <p:spPr>
          <a:xfrm>
            <a:off x="479394" y="1070800"/>
            <a:ext cx="3939688" cy="5583126"/>
          </a:xfrm>
        </p:spPr>
        <p:txBody>
          <a:bodyPr>
            <a:normAutofit/>
          </a:bodyPr>
          <a:lstStyle/>
          <a:p>
            <a:pPr algn="r"/>
            <a:r>
              <a:rPr lang="es-ES" sz="8000"/>
              <a:t>El objeto</a:t>
            </a:r>
          </a:p>
        </p:txBody>
      </p:sp>
      <p:cxnSp>
        <p:nvCxnSpPr>
          <p:cNvPr id="11" name="Straight Connector 10">
            <a:extLst>
              <a:ext uri="{FF2B5EF4-FFF2-40B4-BE49-F238E27FC236}">
                <a16:creationId xmlns:a16="http://schemas.microsoft.com/office/drawing/2014/main" id="{C8F51B3F-8331-4E4A-AE96-D47B1006EE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8053" y="1132114"/>
            <a:ext cx="0" cy="5717573"/>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5" name="Marcador de contenido 2">
            <a:extLst>
              <a:ext uri="{FF2B5EF4-FFF2-40B4-BE49-F238E27FC236}">
                <a16:creationId xmlns:a16="http://schemas.microsoft.com/office/drawing/2014/main" id="{90C99260-4067-B88C-6606-2B3334216083}"/>
              </a:ext>
            </a:extLst>
          </p:cNvPr>
          <p:cNvGraphicFramePr>
            <a:graphicFrameLocks noGrp="1"/>
          </p:cNvGraphicFramePr>
          <p:nvPr>
            <p:ph idx="1"/>
            <p:extLst>
              <p:ext uri="{D42A27DB-BD31-4B8C-83A1-F6EECF244321}">
                <p14:modId xmlns:p14="http://schemas.microsoft.com/office/powerpoint/2010/main" val="2059866563"/>
              </p:ext>
            </p:extLst>
          </p:nvPr>
        </p:nvGraphicFramePr>
        <p:xfrm>
          <a:off x="5108535" y="1070800"/>
          <a:ext cx="6245265" cy="55893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930041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659FDB4-FCBE-4A89-B46D-43D4FA544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313"/>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ítulo 1"/>
          <p:cNvSpPr>
            <a:spLocks noGrp="1"/>
          </p:cNvSpPr>
          <p:nvPr>
            <p:ph type="title"/>
          </p:nvPr>
        </p:nvSpPr>
        <p:spPr>
          <a:xfrm>
            <a:off x="479394" y="1070800"/>
            <a:ext cx="3939688" cy="5583126"/>
          </a:xfrm>
        </p:spPr>
        <p:txBody>
          <a:bodyPr>
            <a:normAutofit/>
          </a:bodyPr>
          <a:lstStyle/>
          <a:p>
            <a:pPr algn="r"/>
            <a:r>
              <a:rPr lang="es-ES" sz="8000"/>
              <a:t>El objeto</a:t>
            </a:r>
          </a:p>
        </p:txBody>
      </p:sp>
      <p:cxnSp>
        <p:nvCxnSpPr>
          <p:cNvPr id="11" name="Straight Connector 10">
            <a:extLst>
              <a:ext uri="{FF2B5EF4-FFF2-40B4-BE49-F238E27FC236}">
                <a16:creationId xmlns:a16="http://schemas.microsoft.com/office/drawing/2014/main" id="{C8F51B3F-8331-4E4A-AE96-D47B1006EE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8053" y="1132114"/>
            <a:ext cx="0" cy="5717573"/>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5" name="Marcador de contenido 2">
            <a:extLst>
              <a:ext uri="{FF2B5EF4-FFF2-40B4-BE49-F238E27FC236}">
                <a16:creationId xmlns:a16="http://schemas.microsoft.com/office/drawing/2014/main" id="{57142686-E713-AD45-B44E-D9E70DF3A17E}"/>
              </a:ext>
            </a:extLst>
          </p:cNvPr>
          <p:cNvGraphicFramePr>
            <a:graphicFrameLocks noGrp="1"/>
          </p:cNvGraphicFramePr>
          <p:nvPr>
            <p:ph idx="1"/>
            <p:extLst>
              <p:ext uri="{D42A27DB-BD31-4B8C-83A1-F6EECF244321}">
                <p14:modId xmlns:p14="http://schemas.microsoft.com/office/powerpoint/2010/main" val="4245011843"/>
              </p:ext>
            </p:extLst>
          </p:nvPr>
        </p:nvGraphicFramePr>
        <p:xfrm>
          <a:off x="5108535" y="1070800"/>
          <a:ext cx="6245265" cy="55893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464711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5FE5BE8-D1CC-FDCA-D61B-63569589C7A0}"/>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1984806-B46E-721D-9E58-FDB0F442AF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313"/>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ítulo 1">
            <a:extLst>
              <a:ext uri="{FF2B5EF4-FFF2-40B4-BE49-F238E27FC236}">
                <a16:creationId xmlns:a16="http://schemas.microsoft.com/office/drawing/2014/main" id="{199AF76F-DAD3-B00D-EC5A-E8ECCCDDA580}"/>
              </a:ext>
            </a:extLst>
          </p:cNvPr>
          <p:cNvSpPr>
            <a:spLocks noGrp="1"/>
          </p:cNvSpPr>
          <p:nvPr>
            <p:ph type="title"/>
          </p:nvPr>
        </p:nvSpPr>
        <p:spPr>
          <a:xfrm>
            <a:off x="479394" y="1070800"/>
            <a:ext cx="3939688" cy="5583126"/>
          </a:xfrm>
        </p:spPr>
        <p:txBody>
          <a:bodyPr>
            <a:normAutofit/>
          </a:bodyPr>
          <a:lstStyle/>
          <a:p>
            <a:pPr algn="r"/>
            <a:r>
              <a:rPr lang="es-ES" sz="8000" dirty="0"/>
              <a:t>La causa</a:t>
            </a:r>
          </a:p>
        </p:txBody>
      </p:sp>
      <p:cxnSp>
        <p:nvCxnSpPr>
          <p:cNvPr id="11" name="Straight Connector 10">
            <a:extLst>
              <a:ext uri="{FF2B5EF4-FFF2-40B4-BE49-F238E27FC236}">
                <a16:creationId xmlns:a16="http://schemas.microsoft.com/office/drawing/2014/main" id="{092D63AA-7947-75FB-D4AE-6378206B53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8053" y="1132114"/>
            <a:ext cx="0" cy="5717573"/>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5" name="Marcador de contenido 2">
            <a:extLst>
              <a:ext uri="{FF2B5EF4-FFF2-40B4-BE49-F238E27FC236}">
                <a16:creationId xmlns:a16="http://schemas.microsoft.com/office/drawing/2014/main" id="{B1BAC890-773D-AC33-C620-A257B6AE3C84}"/>
              </a:ext>
            </a:extLst>
          </p:cNvPr>
          <p:cNvGraphicFramePr>
            <a:graphicFrameLocks noGrp="1"/>
          </p:cNvGraphicFramePr>
          <p:nvPr>
            <p:ph idx="1"/>
            <p:extLst>
              <p:ext uri="{D42A27DB-BD31-4B8C-83A1-F6EECF244321}">
                <p14:modId xmlns:p14="http://schemas.microsoft.com/office/powerpoint/2010/main" val="4101537913"/>
              </p:ext>
            </p:extLst>
          </p:nvPr>
        </p:nvGraphicFramePr>
        <p:xfrm>
          <a:off x="5108535" y="1070800"/>
          <a:ext cx="6245265" cy="55893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396847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9D2F0856-A028-5FE3-5000-6C4A817DC870}"/>
              </a:ext>
            </a:extLst>
          </p:cNvPr>
          <p:cNvSpPr>
            <a:spLocks noGrp="1"/>
          </p:cNvSpPr>
          <p:nvPr>
            <p:ph type="title"/>
          </p:nvPr>
        </p:nvSpPr>
        <p:spPr>
          <a:xfrm>
            <a:off x="1524000" y="1293338"/>
            <a:ext cx="9144000" cy="3274592"/>
          </a:xfrm>
        </p:spPr>
        <p:txBody>
          <a:bodyPr vert="horz" lIns="91440" tIns="45720" rIns="91440" bIns="45720" rtlCol="0" anchor="ctr">
            <a:normAutofit/>
          </a:bodyPr>
          <a:lstStyle/>
          <a:p>
            <a:pPr algn="ctr"/>
            <a:r>
              <a:rPr lang="en-US" sz="7200" kern="1200">
                <a:solidFill>
                  <a:schemeClr val="tx1"/>
                </a:solidFill>
                <a:latin typeface="+mj-lt"/>
                <a:ea typeface="+mj-ea"/>
                <a:cs typeface="+mj-cs"/>
              </a:rPr>
              <a:t>Los requisitos de validez </a:t>
            </a:r>
          </a:p>
        </p:txBody>
      </p:sp>
      <p:sp>
        <p:nvSpPr>
          <p:cNvPr id="3" name="Marcador de texto 2">
            <a:extLst>
              <a:ext uri="{FF2B5EF4-FFF2-40B4-BE49-F238E27FC236}">
                <a16:creationId xmlns:a16="http://schemas.microsoft.com/office/drawing/2014/main" id="{CF054D5E-6E99-E126-CE66-134CEE2D7D6B}"/>
              </a:ext>
            </a:extLst>
          </p:cNvPr>
          <p:cNvSpPr>
            <a:spLocks noGrp="1"/>
          </p:cNvSpPr>
          <p:nvPr>
            <p:ph type="body" idx="1"/>
          </p:nvPr>
        </p:nvSpPr>
        <p:spPr>
          <a:xfrm>
            <a:off x="1524000" y="5514052"/>
            <a:ext cx="9144000" cy="651910"/>
          </a:xfrm>
        </p:spPr>
        <p:txBody>
          <a:bodyPr vert="horz" lIns="91440" tIns="45720" rIns="91440" bIns="45720" rtlCol="0" anchor="ctr">
            <a:normAutofit/>
          </a:bodyPr>
          <a:lstStyle/>
          <a:p>
            <a:pPr algn="ctr"/>
            <a:endParaRPr lang="en-US" sz="2400" kern="1200">
              <a:solidFill>
                <a:schemeClr val="tx1"/>
              </a:solidFill>
              <a:latin typeface="+mn-lt"/>
              <a:ea typeface="+mn-ea"/>
              <a:cs typeface="+mn-cs"/>
            </a:endParaRPr>
          </a:p>
        </p:txBody>
      </p:sp>
      <p:cxnSp>
        <p:nvCxnSpPr>
          <p:cNvPr id="14" name="Straight Connector 13">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349970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341" name="Picture 14340">
            <a:extLst>
              <a:ext uri="{FF2B5EF4-FFF2-40B4-BE49-F238E27FC236}">
                <a16:creationId xmlns:a16="http://schemas.microsoft.com/office/drawing/2014/main" id="{AE293ABE-1149-A6ED-CF05-6E8FC5F4C449}"/>
              </a:ext>
            </a:extLst>
          </p:cNvPr>
          <p:cNvPicPr>
            <a:picLocks noChangeAspect="1"/>
          </p:cNvPicPr>
          <p:nvPr/>
        </p:nvPicPr>
        <p:blipFill>
          <a:blip r:embed="rId2">
            <a:duotone>
              <a:schemeClr val="bg2">
                <a:shade val="45000"/>
                <a:satMod val="135000"/>
              </a:schemeClr>
              <a:prstClr val="white"/>
            </a:duotone>
          </a:blip>
          <a:srcRect t="6953" b="36797"/>
          <a:stretch>
            <a:fillRect/>
          </a:stretch>
        </p:blipFill>
        <p:spPr>
          <a:xfrm>
            <a:off x="20" y="10"/>
            <a:ext cx="12191980" cy="6857990"/>
          </a:xfrm>
          <a:prstGeom prst="rect">
            <a:avLst/>
          </a:prstGeom>
        </p:spPr>
      </p:pic>
      <p:sp>
        <p:nvSpPr>
          <p:cNvPr id="14345" name="Rectangle 14344">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8AF3523-01B2-5388-71D7-08B421146A50}"/>
              </a:ext>
            </a:extLst>
          </p:cNvPr>
          <p:cNvSpPr>
            <a:spLocks noGrp="1"/>
          </p:cNvSpPr>
          <p:nvPr>
            <p:ph type="title"/>
          </p:nvPr>
        </p:nvSpPr>
        <p:spPr>
          <a:xfrm>
            <a:off x="838200" y="365125"/>
            <a:ext cx="10515600" cy="1325563"/>
          </a:xfrm>
        </p:spPr>
        <p:txBody>
          <a:bodyPr>
            <a:normAutofit/>
          </a:bodyPr>
          <a:lstStyle/>
          <a:p>
            <a:pPr>
              <a:defRPr/>
            </a:pPr>
            <a:r>
              <a:rPr lang="es-CO" dirty="0">
                <a:ea typeface="+mj-ea"/>
                <a:cs typeface="+mj-cs"/>
              </a:rPr>
              <a:t>Enunciación. ART. 1502 c.c.</a:t>
            </a:r>
            <a:endParaRPr lang="es-CO">
              <a:ea typeface="+mj-ea"/>
              <a:cs typeface="+mj-cs"/>
            </a:endParaRPr>
          </a:p>
        </p:txBody>
      </p:sp>
      <p:graphicFrame>
        <p:nvGraphicFramePr>
          <p:cNvPr id="14340" name="Content Placeholder 2">
            <a:extLst>
              <a:ext uri="{FF2B5EF4-FFF2-40B4-BE49-F238E27FC236}">
                <a16:creationId xmlns:a16="http://schemas.microsoft.com/office/drawing/2014/main" id="{BF23B9EC-DED8-920C-794C-5AE84EB1AF99}"/>
              </a:ext>
            </a:extLst>
          </p:cNvPr>
          <p:cNvGraphicFramePr>
            <a:graphicFrameLocks noGrp="1"/>
          </p:cNvGraphicFramePr>
          <p:nvPr>
            <p:ph idx="1"/>
            <p:extLst>
              <p:ext uri="{D42A27DB-BD31-4B8C-83A1-F6EECF244321}">
                <p14:modId xmlns:p14="http://schemas.microsoft.com/office/powerpoint/2010/main" val="1062951090"/>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5365" name="Picture 15364">
            <a:extLst>
              <a:ext uri="{FF2B5EF4-FFF2-40B4-BE49-F238E27FC236}">
                <a16:creationId xmlns:a16="http://schemas.microsoft.com/office/drawing/2014/main" id="{5DCD380F-3CCC-3BFE-409D-8EBF0F4014FC}"/>
              </a:ext>
            </a:extLst>
          </p:cNvPr>
          <p:cNvPicPr>
            <a:picLocks noChangeAspect="1"/>
          </p:cNvPicPr>
          <p:nvPr/>
        </p:nvPicPr>
        <p:blipFill>
          <a:blip r:embed="rId2">
            <a:duotone>
              <a:schemeClr val="bg2">
                <a:shade val="45000"/>
                <a:satMod val="135000"/>
              </a:schemeClr>
              <a:prstClr val="white"/>
            </a:duotone>
          </a:blip>
          <a:srcRect t="10049" b="5681"/>
          <a:stretch>
            <a:fillRect/>
          </a:stretch>
        </p:blipFill>
        <p:spPr>
          <a:xfrm>
            <a:off x="20" y="10"/>
            <a:ext cx="12191980" cy="6857990"/>
          </a:xfrm>
          <a:prstGeom prst="rect">
            <a:avLst/>
          </a:prstGeom>
        </p:spPr>
      </p:pic>
      <p:sp>
        <p:nvSpPr>
          <p:cNvPr id="15369" name="Rectangle 15368">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CABFE6B-3E58-C75B-DFD9-78F16FE72368}"/>
              </a:ext>
            </a:extLst>
          </p:cNvPr>
          <p:cNvSpPr>
            <a:spLocks noGrp="1"/>
          </p:cNvSpPr>
          <p:nvPr>
            <p:ph type="title"/>
          </p:nvPr>
        </p:nvSpPr>
        <p:spPr>
          <a:xfrm>
            <a:off x="838200" y="365125"/>
            <a:ext cx="10515600" cy="1325563"/>
          </a:xfrm>
        </p:spPr>
        <p:txBody>
          <a:bodyPr>
            <a:normAutofit/>
          </a:bodyPr>
          <a:lstStyle/>
          <a:p>
            <a:pPr>
              <a:defRPr/>
            </a:pPr>
            <a:r>
              <a:rPr lang="es-CO" dirty="0">
                <a:ea typeface="+mj-ea"/>
                <a:cs typeface="+mj-cs"/>
              </a:rPr>
              <a:t>1. capacidad</a:t>
            </a:r>
          </a:p>
        </p:txBody>
      </p:sp>
      <p:graphicFrame>
        <p:nvGraphicFramePr>
          <p:cNvPr id="15364" name="Content Placeholder 2">
            <a:extLst>
              <a:ext uri="{FF2B5EF4-FFF2-40B4-BE49-F238E27FC236}">
                <a16:creationId xmlns:a16="http://schemas.microsoft.com/office/drawing/2014/main" id="{1253CBF6-EBDD-0DC6-EC78-FCC97290ED86}"/>
              </a:ext>
            </a:extLst>
          </p:cNvPr>
          <p:cNvGraphicFramePr>
            <a:graphicFrameLocks noGrp="1"/>
          </p:cNvGraphicFramePr>
          <p:nvPr>
            <p:ph idx="1"/>
            <p:extLst>
              <p:ext uri="{D42A27DB-BD31-4B8C-83A1-F6EECF244321}">
                <p14:modId xmlns:p14="http://schemas.microsoft.com/office/powerpoint/2010/main" val="600901361"/>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389" name="Picture 16388">
            <a:extLst>
              <a:ext uri="{FF2B5EF4-FFF2-40B4-BE49-F238E27FC236}">
                <a16:creationId xmlns:a16="http://schemas.microsoft.com/office/drawing/2014/main" id="{9E43BA84-C998-DDDB-C591-A7F471FE898D}"/>
              </a:ext>
            </a:extLst>
          </p:cNvPr>
          <p:cNvPicPr>
            <a:picLocks noChangeAspect="1"/>
          </p:cNvPicPr>
          <p:nvPr/>
        </p:nvPicPr>
        <p:blipFill>
          <a:blip r:embed="rId2">
            <a:duotone>
              <a:schemeClr val="bg2">
                <a:shade val="45000"/>
                <a:satMod val="135000"/>
              </a:schemeClr>
              <a:prstClr val="white"/>
            </a:duotone>
          </a:blip>
          <a:srcRect t="8706" b="10067"/>
          <a:stretch>
            <a:fillRect/>
          </a:stretch>
        </p:blipFill>
        <p:spPr>
          <a:xfrm>
            <a:off x="20" y="10"/>
            <a:ext cx="12191980" cy="6857990"/>
          </a:xfrm>
          <a:prstGeom prst="rect">
            <a:avLst/>
          </a:prstGeom>
        </p:spPr>
      </p:pic>
      <p:sp>
        <p:nvSpPr>
          <p:cNvPr id="16393" name="Rectangle 16392">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2B2C98A-FCD5-AF12-1353-86D4D47F1657}"/>
              </a:ext>
            </a:extLst>
          </p:cNvPr>
          <p:cNvSpPr>
            <a:spLocks noGrp="1"/>
          </p:cNvSpPr>
          <p:nvPr>
            <p:ph type="title"/>
          </p:nvPr>
        </p:nvSpPr>
        <p:spPr>
          <a:xfrm>
            <a:off x="838200" y="365125"/>
            <a:ext cx="10515600" cy="1325563"/>
          </a:xfrm>
        </p:spPr>
        <p:txBody>
          <a:bodyPr>
            <a:normAutofit/>
          </a:bodyPr>
          <a:lstStyle/>
          <a:p>
            <a:pPr>
              <a:defRPr/>
            </a:pPr>
            <a:r>
              <a:rPr lang="es-CO" dirty="0">
                <a:ea typeface="+mj-ea"/>
                <a:cs typeface="+mj-cs"/>
              </a:rPr>
              <a:t>1. capacidad</a:t>
            </a:r>
            <a:endParaRPr lang="es-CO">
              <a:ea typeface="+mj-ea"/>
              <a:cs typeface="+mj-cs"/>
            </a:endParaRPr>
          </a:p>
        </p:txBody>
      </p:sp>
      <p:graphicFrame>
        <p:nvGraphicFramePr>
          <p:cNvPr id="16388" name="Content Placeholder 2">
            <a:extLst>
              <a:ext uri="{FF2B5EF4-FFF2-40B4-BE49-F238E27FC236}">
                <a16:creationId xmlns:a16="http://schemas.microsoft.com/office/drawing/2014/main" id="{AFDC6D06-5478-7E42-3339-236909C87B5D}"/>
              </a:ext>
            </a:extLst>
          </p:cNvPr>
          <p:cNvGraphicFramePr>
            <a:graphicFrameLocks noGrp="1"/>
          </p:cNvGraphicFramePr>
          <p:nvPr>
            <p:ph idx="1"/>
            <p:extLst>
              <p:ext uri="{D42A27DB-BD31-4B8C-83A1-F6EECF244321}">
                <p14:modId xmlns:p14="http://schemas.microsoft.com/office/powerpoint/2010/main" val="3952129622"/>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415" name="Rectangle 17414">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17" name="Freeform: Shape 17416">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0232CE40-EB0B-7C46-7DAF-DE5BD92D3AA0}"/>
              </a:ext>
            </a:extLst>
          </p:cNvPr>
          <p:cNvSpPr>
            <a:spLocks noGrp="1"/>
          </p:cNvSpPr>
          <p:nvPr>
            <p:ph type="title"/>
          </p:nvPr>
        </p:nvSpPr>
        <p:spPr>
          <a:xfrm>
            <a:off x="838200" y="365125"/>
            <a:ext cx="10515600" cy="1325563"/>
          </a:xfrm>
        </p:spPr>
        <p:txBody>
          <a:bodyPr>
            <a:normAutofit/>
          </a:bodyPr>
          <a:lstStyle/>
          <a:p>
            <a:pPr>
              <a:defRPr/>
            </a:pPr>
            <a:r>
              <a:rPr lang="es-CO" dirty="0">
                <a:ea typeface="+mj-ea"/>
                <a:cs typeface="+mj-cs"/>
              </a:rPr>
              <a:t>1. capacidad</a:t>
            </a:r>
          </a:p>
        </p:txBody>
      </p:sp>
      <p:sp>
        <p:nvSpPr>
          <p:cNvPr id="17419" name="Arc 17418">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7410" name="Content Placeholder 2">
            <a:extLst>
              <a:ext uri="{FF2B5EF4-FFF2-40B4-BE49-F238E27FC236}">
                <a16:creationId xmlns:a16="http://schemas.microsoft.com/office/drawing/2014/main" id="{D3B3FB03-B8C3-6E6A-B690-85D1D4A97D5D}"/>
              </a:ext>
            </a:extLst>
          </p:cNvPr>
          <p:cNvSpPr>
            <a:spLocks noGrp="1"/>
          </p:cNvSpPr>
          <p:nvPr>
            <p:ph idx="1"/>
          </p:nvPr>
        </p:nvSpPr>
        <p:spPr>
          <a:xfrm>
            <a:off x="838200" y="1825625"/>
            <a:ext cx="10515600" cy="4351338"/>
          </a:xfrm>
        </p:spPr>
        <p:txBody>
          <a:bodyPr>
            <a:normAutofit/>
          </a:bodyPr>
          <a:lstStyle/>
          <a:p>
            <a:pPr eaLnBrk="1" hangingPunct="1"/>
            <a:r>
              <a:rPr lang="es-CO" altLang="es-ES_tradnl">
                <a:ea typeface="ＭＳ Ｐゴシック" panose="020B0600070205080204" pitchFamily="34" charset="-128"/>
              </a:rPr>
              <a:t>LA CAPACIDAD DE GOCE: es absoluta toda persona, por el sólo hecho de serla la posee.</a:t>
            </a:r>
          </a:p>
          <a:p>
            <a:pPr eaLnBrk="1" hangingPunct="1"/>
            <a:endParaRPr lang="es-CO" altLang="es-ES_tradnl">
              <a:ea typeface="ＭＳ Ｐゴシック" panose="020B0600070205080204" pitchFamily="34" charset="-128"/>
            </a:endParaRPr>
          </a:p>
          <a:p>
            <a:pPr eaLnBrk="1" hangingPunct="1"/>
            <a:r>
              <a:rPr lang="es-CO" altLang="es-ES_tradnl">
                <a:ea typeface="ＭＳ Ｐゴシック" panose="020B0600070205080204" pitchFamily="34" charset="-128"/>
              </a:rPr>
              <a:t>La personalidad, sea natural o jurídica, consiste en ser sujeto de derechos. La capacidad de goce y la personalidad son conceptos que se identifican.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D8B53-052D-7AA1-D3CB-E2CB13F3CE46}"/>
              </a:ext>
            </a:extLst>
          </p:cNvPr>
          <p:cNvSpPr>
            <a:spLocks noGrp="1"/>
          </p:cNvSpPr>
          <p:nvPr>
            <p:ph type="title"/>
          </p:nvPr>
        </p:nvSpPr>
        <p:spPr/>
        <p:txBody>
          <a:bodyPr/>
          <a:lstStyle/>
          <a:p>
            <a:pPr>
              <a:defRPr/>
            </a:pPr>
            <a:r>
              <a:rPr lang="es-CO" dirty="0">
                <a:ea typeface="+mj-ea"/>
                <a:cs typeface="+mj-cs"/>
              </a:rPr>
              <a:t>1. capacidad</a:t>
            </a:r>
          </a:p>
        </p:txBody>
      </p:sp>
      <p:sp>
        <p:nvSpPr>
          <p:cNvPr id="18434" name="Content Placeholder 2">
            <a:extLst>
              <a:ext uri="{FF2B5EF4-FFF2-40B4-BE49-F238E27FC236}">
                <a16:creationId xmlns:a16="http://schemas.microsoft.com/office/drawing/2014/main" id="{75519E43-E644-CBA9-DCBB-9ACBAFAE455B}"/>
              </a:ext>
            </a:extLst>
          </p:cNvPr>
          <p:cNvSpPr>
            <a:spLocks noGrp="1"/>
          </p:cNvSpPr>
          <p:nvPr>
            <p:ph idx="1"/>
          </p:nvPr>
        </p:nvSpPr>
        <p:spPr/>
        <p:txBody>
          <a:bodyPr/>
          <a:lstStyle/>
          <a:p>
            <a:pPr eaLnBrk="1" hangingPunct="1"/>
            <a:r>
              <a:rPr lang="es-CO" altLang="es-ES_tradnl">
                <a:ea typeface="ＭＳ Ｐゴシック" panose="020B0600070205080204" pitchFamily="34" charset="-128"/>
              </a:rPr>
              <a:t>LA CAPACIDAD DE EJERCICIO:</a:t>
            </a:r>
          </a:p>
          <a:p>
            <a:pPr algn="just" eaLnBrk="1" hangingPunct="1"/>
            <a:r>
              <a:rPr lang="es-CO" altLang="es-ES_tradnl">
                <a:ea typeface="ＭＳ Ｐゴシック" panose="020B0600070205080204" pitchFamily="34" charset="-128"/>
              </a:rPr>
              <a:t>El C.C., presume que toda persona es legalmente capaz, excepto aquéllas que la ley declara incapaces. </a:t>
            </a:r>
          </a:p>
          <a:p>
            <a:pPr algn="just" eaLnBrk="1" hangingPunct="1">
              <a:buFont typeface="Wingdings 2" pitchFamily="2" charset="2"/>
              <a:buNone/>
            </a:pPr>
            <a:endParaRPr lang="es-CO" altLang="es-ES_tradnl">
              <a:ea typeface="ＭＳ Ｐゴシック" panose="020B0600070205080204" pitchFamily="34" charset="-128"/>
            </a:endParaRPr>
          </a:p>
          <a:p>
            <a:pPr algn="just" eaLnBrk="1" hangingPunct="1"/>
            <a:r>
              <a:rPr lang="es-CO" altLang="es-ES_tradnl">
                <a:ea typeface="ＭＳ Ｐゴシック" panose="020B0600070205080204" pitchFamily="34" charset="-128"/>
              </a:rPr>
              <a:t>La incapacidad puede ser absoluta o relativa (1504 C.C.). Los actos de los incapaces absolutos no generan ni siquiera obligación natural.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E135B-3FFB-3AFA-22DC-7D5826F44835}"/>
              </a:ext>
            </a:extLst>
          </p:cNvPr>
          <p:cNvSpPr>
            <a:spLocks noGrp="1"/>
          </p:cNvSpPr>
          <p:nvPr>
            <p:ph type="title"/>
          </p:nvPr>
        </p:nvSpPr>
        <p:spPr/>
        <p:txBody>
          <a:bodyPr/>
          <a:lstStyle/>
          <a:p>
            <a:pPr>
              <a:defRPr/>
            </a:pPr>
            <a:r>
              <a:rPr lang="es-CO" dirty="0">
                <a:ea typeface="+mj-ea"/>
                <a:cs typeface="+mj-cs"/>
              </a:rPr>
              <a:t>1. capacidad</a:t>
            </a:r>
          </a:p>
        </p:txBody>
      </p:sp>
      <p:sp>
        <p:nvSpPr>
          <p:cNvPr id="19458" name="Content Placeholder 2">
            <a:extLst>
              <a:ext uri="{FF2B5EF4-FFF2-40B4-BE49-F238E27FC236}">
                <a16:creationId xmlns:a16="http://schemas.microsoft.com/office/drawing/2014/main" id="{547D80B8-87DF-7545-0E9E-28021B7CA867}"/>
              </a:ext>
            </a:extLst>
          </p:cNvPr>
          <p:cNvSpPr>
            <a:spLocks noGrp="1"/>
          </p:cNvSpPr>
          <p:nvPr>
            <p:ph idx="1"/>
          </p:nvPr>
        </p:nvSpPr>
        <p:spPr/>
        <p:txBody>
          <a:bodyPr/>
          <a:lstStyle/>
          <a:p>
            <a:pPr algn="just" eaLnBrk="1" hangingPunct="1"/>
            <a:r>
              <a:rPr lang="es-CO" altLang="es-ES_tradnl">
                <a:ea typeface="ＭＳ Ｐゴシック" panose="020B0600070205080204" pitchFamily="34" charset="-128"/>
              </a:rPr>
              <a:t>Art. 1504 C.C. </a:t>
            </a:r>
            <a:r>
              <a:rPr lang="es-CO" altLang="es-ES_tradnl" b="1">
                <a:ea typeface="ＭＳ Ｐゴシック" panose="020B0600070205080204" pitchFamily="34" charset="-128"/>
              </a:rPr>
              <a:t>Son incapaces absolutos </a:t>
            </a:r>
            <a:r>
              <a:rPr lang="es-CO" altLang="es-ES_tradnl">
                <a:ea typeface="ＭＳ Ｐゴシック" panose="020B0600070205080204" pitchFamily="34" charset="-128"/>
              </a:rPr>
              <a:t>los </a:t>
            </a:r>
            <a:r>
              <a:rPr lang="ja-JP" altLang="es-CO">
                <a:ea typeface="ＭＳ Ｐゴシック" panose="020B0600070205080204" pitchFamily="34" charset="-128"/>
              </a:rPr>
              <a:t>“</a:t>
            </a:r>
            <a:r>
              <a:rPr lang="es-CO" altLang="ja-JP">
                <a:ea typeface="ＭＳ Ｐゴシック" panose="020B0600070205080204" pitchFamily="34" charset="-128"/>
              </a:rPr>
              <a:t>dementes</a:t>
            </a:r>
            <a:r>
              <a:rPr lang="ja-JP" altLang="es-CO">
                <a:ea typeface="ＭＳ Ｐゴシック" panose="020B0600070205080204" pitchFamily="34" charset="-128"/>
              </a:rPr>
              <a:t>”</a:t>
            </a:r>
            <a:r>
              <a:rPr lang="es-CO" altLang="ja-JP">
                <a:ea typeface="ＭＳ Ｐゴシック" panose="020B0600070205080204" pitchFamily="34" charset="-128"/>
              </a:rPr>
              <a:t> (hoy, quienes tengan discapacidad absoluta. Art. 2 parag. Ley 1306 de 2009)</a:t>
            </a:r>
          </a:p>
          <a:p>
            <a:pPr algn="just" eaLnBrk="1" hangingPunct="1"/>
            <a:r>
              <a:rPr lang="es-CO" altLang="es-ES_tradnl">
                <a:ea typeface="ＭＳ Ｐゴシック" panose="020B0600070205080204" pitchFamily="34" charset="-128"/>
              </a:rPr>
              <a:t>Ley 1306 de 2009, art. 15. Quienes padezcan de discapacidad mental absoluta son incapaces absolutos. Art. 17: quienes sufren de una afección o patología severa o profunda de aprendizaje, de comportamiento o de deterioro mental. </a:t>
            </a:r>
          </a:p>
          <a:p>
            <a:pPr eaLnBrk="1" hangingPunct="1"/>
            <a:endParaRPr lang="es-CO" altLang="es-ES_tradnl">
              <a:ea typeface="ＭＳ Ｐゴシック" panose="020B0600070205080204" pitchFamily="34" charset="-128"/>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487" name="Rectangle 20486">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E821DF5-A714-DC52-1271-93E26FA6878F}"/>
              </a:ext>
            </a:extLst>
          </p:cNvPr>
          <p:cNvSpPr>
            <a:spLocks noGrp="1"/>
          </p:cNvSpPr>
          <p:nvPr>
            <p:ph type="title"/>
          </p:nvPr>
        </p:nvSpPr>
        <p:spPr>
          <a:xfrm>
            <a:off x="838200" y="365125"/>
            <a:ext cx="10515600" cy="1325563"/>
          </a:xfrm>
        </p:spPr>
        <p:txBody>
          <a:bodyPr>
            <a:normAutofit/>
          </a:bodyPr>
          <a:lstStyle/>
          <a:p>
            <a:pPr>
              <a:defRPr/>
            </a:pPr>
            <a:r>
              <a:rPr lang="es-CO" sz="5400">
                <a:ea typeface="+mj-ea"/>
                <a:cs typeface="+mj-cs"/>
              </a:rPr>
              <a:t>1. capacidad</a:t>
            </a:r>
          </a:p>
        </p:txBody>
      </p:sp>
      <p:sp>
        <p:nvSpPr>
          <p:cNvPr id="20489"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82" name="Content Placeholder 2">
            <a:extLst>
              <a:ext uri="{FF2B5EF4-FFF2-40B4-BE49-F238E27FC236}">
                <a16:creationId xmlns:a16="http://schemas.microsoft.com/office/drawing/2014/main" id="{34A23252-7C90-958C-F3AF-AD3AFE610968}"/>
              </a:ext>
            </a:extLst>
          </p:cNvPr>
          <p:cNvSpPr>
            <a:spLocks noGrp="1"/>
          </p:cNvSpPr>
          <p:nvPr>
            <p:ph idx="1"/>
          </p:nvPr>
        </p:nvSpPr>
        <p:spPr>
          <a:xfrm>
            <a:off x="838200" y="1929384"/>
            <a:ext cx="10515600" cy="4251960"/>
          </a:xfrm>
        </p:spPr>
        <p:txBody>
          <a:bodyPr>
            <a:normAutofit/>
          </a:bodyPr>
          <a:lstStyle/>
          <a:p>
            <a:pPr eaLnBrk="1" hangingPunct="1"/>
            <a:r>
              <a:rPr lang="es-CO" altLang="es-ES_tradnl" sz="2200">
                <a:ea typeface="ＭＳ Ｐゴシック" panose="020B0600070205080204" pitchFamily="34" charset="-128"/>
              </a:rPr>
              <a:t>Art. 1504 C.C. </a:t>
            </a:r>
            <a:r>
              <a:rPr lang="es-CO" altLang="es-ES_tradnl" sz="2200" b="1">
                <a:ea typeface="ＭＳ Ｐゴシック" panose="020B0600070205080204" pitchFamily="34" charset="-128"/>
              </a:rPr>
              <a:t>Incapaces relativos: </a:t>
            </a:r>
            <a:r>
              <a:rPr lang="es-CO" altLang="es-ES_tradnl" sz="2200">
                <a:ea typeface="ＭＳ Ｐゴシック" panose="020B0600070205080204" pitchFamily="34" charset="-128"/>
              </a:rPr>
              <a:t>los menores adultos y los interdictos. </a:t>
            </a:r>
          </a:p>
          <a:p>
            <a:pPr eaLnBrk="1" hangingPunct="1"/>
            <a:r>
              <a:rPr lang="es-CO" altLang="es-ES_tradnl" sz="2200">
                <a:ea typeface="ＭＳ Ｐゴシック" panose="020B0600070205080204" pitchFamily="34" charset="-128"/>
              </a:rPr>
              <a:t>Ley 1306 de 2009, art. 32: </a:t>
            </a:r>
            <a:r>
              <a:rPr lang="ja-JP" altLang="es-CO" sz="2200">
                <a:ea typeface="ＭＳ Ｐゴシック" panose="020B0600070205080204" pitchFamily="34" charset="-128"/>
              </a:rPr>
              <a:t>“</a:t>
            </a:r>
            <a:r>
              <a:rPr lang="es-CO" altLang="ja-JP" sz="2200">
                <a:ea typeface="ＭＳ Ｐゴシック" panose="020B0600070205080204" pitchFamily="34" charset="-128"/>
              </a:rPr>
              <a:t>Las personas que padezcan deficiencias de comportamiento, prodigalidad o inmadurez negocial y que, como consecuencia de ello, puedan poner en serio riesgo su patrimonio, podrán ser inhabilitadas para celebrar algunos negocios jurídicos, a petición de su cónyuge, compañero (a) permanente, parientes hasta 3er grado de consanguinidad y aun por el mismo afectado”. </a:t>
            </a:r>
            <a:endParaRPr lang="es-CO" altLang="es-ES_tradnl" sz="2200">
              <a:ea typeface="ＭＳ Ｐゴシック" panose="020B0600070205080204" pitchFamily="34" charset="-128"/>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511" name="Rectangle 21510">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13" name="Freeform: Shape 21512">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A1590980-16AA-22D6-141B-F5324EC92B3F}"/>
              </a:ext>
            </a:extLst>
          </p:cNvPr>
          <p:cNvSpPr>
            <a:spLocks noGrp="1"/>
          </p:cNvSpPr>
          <p:nvPr>
            <p:ph type="title"/>
          </p:nvPr>
        </p:nvSpPr>
        <p:spPr>
          <a:xfrm>
            <a:off x="838200" y="365125"/>
            <a:ext cx="10515600" cy="1325563"/>
          </a:xfrm>
        </p:spPr>
        <p:txBody>
          <a:bodyPr>
            <a:normAutofit/>
          </a:bodyPr>
          <a:lstStyle/>
          <a:p>
            <a:pPr>
              <a:defRPr/>
            </a:pPr>
            <a:r>
              <a:rPr lang="es-CO" dirty="0">
                <a:ea typeface="+mj-ea"/>
                <a:cs typeface="+mj-cs"/>
              </a:rPr>
              <a:t>1. capacidad</a:t>
            </a:r>
          </a:p>
        </p:txBody>
      </p:sp>
      <p:sp>
        <p:nvSpPr>
          <p:cNvPr id="21515" name="Arc 21514">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1506" name="Content Placeholder 2">
            <a:extLst>
              <a:ext uri="{FF2B5EF4-FFF2-40B4-BE49-F238E27FC236}">
                <a16:creationId xmlns:a16="http://schemas.microsoft.com/office/drawing/2014/main" id="{2E2DF38E-CCAE-19D7-A6E8-D83658C047CD}"/>
              </a:ext>
            </a:extLst>
          </p:cNvPr>
          <p:cNvSpPr>
            <a:spLocks noGrp="1"/>
          </p:cNvSpPr>
          <p:nvPr>
            <p:ph idx="1"/>
          </p:nvPr>
        </p:nvSpPr>
        <p:spPr>
          <a:xfrm>
            <a:off x="838200" y="1825625"/>
            <a:ext cx="10515600" cy="4351338"/>
          </a:xfrm>
        </p:spPr>
        <p:txBody>
          <a:bodyPr>
            <a:normAutofit/>
          </a:bodyPr>
          <a:lstStyle/>
          <a:p>
            <a:pPr eaLnBrk="1" hangingPunct="1"/>
            <a:r>
              <a:rPr lang="es-CO" altLang="es-ES_tradnl" sz="2600">
                <a:ea typeface="ＭＳ Ｐゴシック" panose="020B0600070205080204" pitchFamily="34" charset="-128"/>
              </a:rPr>
              <a:t>Art. 34: </a:t>
            </a:r>
            <a:r>
              <a:rPr lang="ja-JP" altLang="es-CO" sz="2600">
                <a:ea typeface="ＭＳ Ｐゴシック" panose="020B0600070205080204" pitchFamily="34" charset="-128"/>
              </a:rPr>
              <a:t>“</a:t>
            </a:r>
            <a:r>
              <a:rPr lang="es-CO" altLang="ja-JP" sz="2600">
                <a:ea typeface="ＭＳ Ｐゴシック" panose="020B0600070205080204" pitchFamily="34" charset="-128"/>
              </a:rPr>
              <a:t>La inhabilitación se limitará a los negocios que, por su cuantía o complejidad, hagan necesario que la persona con discapacidad mental relativa realice con la asistencia de un consejero. </a:t>
            </a:r>
          </a:p>
          <a:p>
            <a:pPr eaLnBrk="1" hangingPunct="1"/>
            <a:r>
              <a:rPr lang="es-CO" altLang="es-ES_tradnl" sz="2600">
                <a:ea typeface="ＭＳ Ｐゴシック" panose="020B0600070205080204" pitchFamily="34" charset="-128"/>
              </a:rPr>
              <a:t>Para la determinación de los actos objeto de la inhabilidad se tomará en cuenta la valoración física y psicológica que realicen peritos. </a:t>
            </a:r>
          </a:p>
          <a:p>
            <a:pPr eaLnBrk="1" hangingPunct="1"/>
            <a:r>
              <a:rPr lang="es-CO" altLang="es-ES_tradnl" sz="2600">
                <a:ea typeface="ＭＳ Ｐゴシック" panose="020B0600070205080204" pitchFamily="34" charset="-128"/>
              </a:rPr>
              <a:t>Prg. El juez, atendiendo las fuerzas del patrimonio señalará una suma para sus (sic) gastos personales del inhabilitado y para su libre administración, sin exceder del 50% de los ingresos reales netos.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535" name="Rectangle 22534">
            <a:extLst>
              <a:ext uri="{FF2B5EF4-FFF2-40B4-BE49-F238E27FC236}">
                <a16:creationId xmlns:a16="http://schemas.microsoft.com/office/drawing/2014/main" id="{AC17DE74-01C9-4859-B65A-85CF999E85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37" name="Freeform: Shape 22536">
            <a:extLst>
              <a:ext uri="{FF2B5EF4-FFF2-40B4-BE49-F238E27FC236}">
                <a16:creationId xmlns:a16="http://schemas.microsoft.com/office/drawing/2014/main" id="{068C0432-0E90-4CC1-8CD3-D44A90DF0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47414"/>
          </a:xfrm>
          <a:custGeom>
            <a:avLst/>
            <a:gdLst>
              <a:gd name="connsiteX0" fmla="*/ 0 w 12192000"/>
              <a:gd name="connsiteY0" fmla="*/ 0 h 2347414"/>
              <a:gd name="connsiteX1" fmla="*/ 12192000 w 12192000"/>
              <a:gd name="connsiteY1" fmla="*/ 0 h 2347414"/>
              <a:gd name="connsiteX2" fmla="*/ 12192000 w 12192000"/>
              <a:gd name="connsiteY2" fmla="*/ 1736458 h 2347414"/>
              <a:gd name="connsiteX3" fmla="*/ 11967601 w 12192000"/>
              <a:gd name="connsiteY3" fmla="*/ 1784034 h 2347414"/>
              <a:gd name="connsiteX4" fmla="*/ 10829000 w 12192000"/>
              <a:gd name="connsiteY4" fmla="*/ 1983294 h 2347414"/>
              <a:gd name="connsiteX5" fmla="*/ 10743779 w 12192000"/>
              <a:gd name="connsiteY5" fmla="*/ 1996027 h 2347414"/>
              <a:gd name="connsiteX6" fmla="*/ 10829254 w 12192000"/>
              <a:gd name="connsiteY6" fmla="*/ 1987751 h 2347414"/>
              <a:gd name="connsiteX7" fmla="*/ 10847162 w 12192000"/>
              <a:gd name="connsiteY7" fmla="*/ 1988388 h 2347414"/>
              <a:gd name="connsiteX8" fmla="*/ 11575155 w 12192000"/>
              <a:gd name="connsiteY8" fmla="*/ 1921415 h 2347414"/>
              <a:gd name="connsiteX9" fmla="*/ 12192000 w 12192000"/>
              <a:gd name="connsiteY9" fmla="*/ 1851213 h 2347414"/>
              <a:gd name="connsiteX10" fmla="*/ 12192000 w 12192000"/>
              <a:gd name="connsiteY10" fmla="*/ 1907356 h 2347414"/>
              <a:gd name="connsiteX11" fmla="*/ 12035532 w 12192000"/>
              <a:gd name="connsiteY11" fmla="*/ 1927033 h 2347414"/>
              <a:gd name="connsiteX12" fmla="*/ 11576932 w 12192000"/>
              <a:gd name="connsiteY12" fmla="*/ 1976291 h 2347414"/>
              <a:gd name="connsiteX13" fmla="*/ 10627316 w 12192000"/>
              <a:gd name="connsiteY13" fmla="*/ 2061470 h 2347414"/>
              <a:gd name="connsiteX14" fmla="*/ 9804196 w 12192000"/>
              <a:gd name="connsiteY14" fmla="*/ 2123478 h 2347414"/>
              <a:gd name="connsiteX15" fmla="*/ 9243851 w 12192000"/>
              <a:gd name="connsiteY15" fmla="*/ 2180008 h 2347414"/>
              <a:gd name="connsiteX16" fmla="*/ 8731259 w 12192000"/>
              <a:gd name="connsiteY16" fmla="*/ 2225081 h 2347414"/>
              <a:gd name="connsiteX17" fmla="*/ 8065752 w 12192000"/>
              <a:gd name="connsiteY17" fmla="*/ 2271681 h 2347414"/>
              <a:gd name="connsiteX18" fmla="*/ 7658065 w 12192000"/>
              <a:gd name="connsiteY18" fmla="*/ 2292562 h 2347414"/>
              <a:gd name="connsiteX19" fmla="*/ 6531024 w 12192000"/>
              <a:gd name="connsiteY19" fmla="*/ 2324138 h 2347414"/>
              <a:gd name="connsiteX20" fmla="*/ 6178331 w 12192000"/>
              <a:gd name="connsiteY20" fmla="*/ 2345655 h 2347414"/>
              <a:gd name="connsiteX21" fmla="*/ 5977282 w 12192000"/>
              <a:gd name="connsiteY21" fmla="*/ 2344127 h 2347414"/>
              <a:gd name="connsiteX22" fmla="*/ 5367658 w 12192000"/>
              <a:gd name="connsiteY22" fmla="*/ 2329230 h 2347414"/>
              <a:gd name="connsiteX23" fmla="*/ 4387306 w 12192000"/>
              <a:gd name="connsiteY23" fmla="*/ 2288614 h 2347414"/>
              <a:gd name="connsiteX24" fmla="*/ 4180287 w 12192000"/>
              <a:gd name="connsiteY24" fmla="*/ 2280211 h 2347414"/>
              <a:gd name="connsiteX25" fmla="*/ 3842199 w 12192000"/>
              <a:gd name="connsiteY25" fmla="*/ 2257039 h 2347414"/>
              <a:gd name="connsiteX26" fmla="*/ 3730309 w 12192000"/>
              <a:gd name="connsiteY26" fmla="*/ 2251182 h 2347414"/>
              <a:gd name="connsiteX27" fmla="*/ 3425496 w 12192000"/>
              <a:gd name="connsiteY27" fmla="*/ 2231320 h 2347414"/>
              <a:gd name="connsiteX28" fmla="*/ 3076106 w 12192000"/>
              <a:gd name="connsiteY28" fmla="*/ 2201781 h 2347414"/>
              <a:gd name="connsiteX29" fmla="*/ 2819682 w 12192000"/>
              <a:gd name="connsiteY29" fmla="*/ 2182427 h 2347414"/>
              <a:gd name="connsiteX30" fmla="*/ 2525539 w 12192000"/>
              <a:gd name="connsiteY30" fmla="*/ 2152888 h 2347414"/>
              <a:gd name="connsiteX31" fmla="*/ 2311915 w 12192000"/>
              <a:gd name="connsiteY31" fmla="*/ 2133536 h 2347414"/>
              <a:gd name="connsiteX32" fmla="*/ 2054223 w 12192000"/>
              <a:gd name="connsiteY32" fmla="*/ 2104760 h 2347414"/>
              <a:gd name="connsiteX33" fmla="*/ 1865367 w 12192000"/>
              <a:gd name="connsiteY33" fmla="*/ 2084770 h 2347414"/>
              <a:gd name="connsiteX34" fmla="*/ 1629263 w 12192000"/>
              <a:gd name="connsiteY34" fmla="*/ 2055996 h 2347414"/>
              <a:gd name="connsiteX35" fmla="*/ 1458823 w 12192000"/>
              <a:gd name="connsiteY35" fmla="*/ 2035751 h 2347414"/>
              <a:gd name="connsiteX36" fmla="*/ 1241390 w 12192000"/>
              <a:gd name="connsiteY36" fmla="*/ 2007103 h 2347414"/>
              <a:gd name="connsiteX37" fmla="*/ 1047453 w 12192000"/>
              <a:gd name="connsiteY37" fmla="*/ 1980748 h 2347414"/>
              <a:gd name="connsiteX38" fmla="*/ 814907 w 12192000"/>
              <a:gd name="connsiteY38" fmla="*/ 1949045 h 2347414"/>
              <a:gd name="connsiteX39" fmla="*/ 592649 w 12192000"/>
              <a:gd name="connsiteY39" fmla="*/ 1913776 h 2347414"/>
              <a:gd name="connsiteX40" fmla="*/ 343591 w 12192000"/>
              <a:gd name="connsiteY40" fmla="*/ 1872650 h 2347414"/>
              <a:gd name="connsiteX41" fmla="*/ 35731 w 12192000"/>
              <a:gd name="connsiteY41" fmla="*/ 1821722 h 2347414"/>
              <a:gd name="connsiteX42" fmla="*/ 0 w 12192000"/>
              <a:gd name="connsiteY42" fmla="*/ 1814848 h 2347414"/>
              <a:gd name="connsiteX43" fmla="*/ 0 w 12192000"/>
              <a:gd name="connsiteY43" fmla="*/ 1758489 h 2347414"/>
              <a:gd name="connsiteX44" fmla="*/ 274248 w 12192000"/>
              <a:gd name="connsiteY44" fmla="*/ 1808735 h 2347414"/>
              <a:gd name="connsiteX45" fmla="*/ 498157 w 12192000"/>
              <a:gd name="connsiteY45" fmla="*/ 1846167 h 2347414"/>
              <a:gd name="connsiteX46" fmla="*/ 722828 w 12192000"/>
              <a:gd name="connsiteY46" fmla="*/ 1878635 h 2347414"/>
              <a:gd name="connsiteX47" fmla="*/ 949913 w 12192000"/>
              <a:gd name="connsiteY47" fmla="*/ 1912375 h 2347414"/>
              <a:gd name="connsiteX48" fmla="*/ 1195414 w 12192000"/>
              <a:gd name="connsiteY48" fmla="*/ 1947516 h 2347414"/>
              <a:gd name="connsiteX49" fmla="*/ 1342867 w 12192000"/>
              <a:gd name="connsiteY49" fmla="*/ 1968397 h 2347414"/>
              <a:gd name="connsiteX50" fmla="*/ 1518007 w 12192000"/>
              <a:gd name="connsiteY50" fmla="*/ 1988006 h 2347414"/>
              <a:gd name="connsiteX51" fmla="*/ 1701403 w 12192000"/>
              <a:gd name="connsiteY51" fmla="*/ 2010669 h 2347414"/>
              <a:gd name="connsiteX52" fmla="*/ 1879210 w 12192000"/>
              <a:gd name="connsiteY52" fmla="*/ 2031167 h 2347414"/>
              <a:gd name="connsiteX53" fmla="*/ 2068702 w 12192000"/>
              <a:gd name="connsiteY53" fmla="*/ 2052940 h 2347414"/>
              <a:gd name="connsiteX54" fmla="*/ 2212090 w 12192000"/>
              <a:gd name="connsiteY54" fmla="*/ 2067583 h 2347414"/>
              <a:gd name="connsiteX55" fmla="*/ 2416949 w 12192000"/>
              <a:gd name="connsiteY55" fmla="*/ 2089609 h 2347414"/>
              <a:gd name="connsiteX56" fmla="*/ 2582055 w 12192000"/>
              <a:gd name="connsiteY56" fmla="*/ 2105397 h 2347414"/>
              <a:gd name="connsiteX57" fmla="*/ 2802282 w 12192000"/>
              <a:gd name="connsiteY57" fmla="*/ 2126405 h 2347414"/>
              <a:gd name="connsiteX58" fmla="*/ 2984916 w 12192000"/>
              <a:gd name="connsiteY58" fmla="*/ 2141684 h 2347414"/>
              <a:gd name="connsiteX59" fmla="*/ 3241847 w 12192000"/>
              <a:gd name="connsiteY59" fmla="*/ 2164094 h 2347414"/>
              <a:gd name="connsiteX60" fmla="*/ 3439848 w 12192000"/>
              <a:gd name="connsiteY60" fmla="*/ 2176826 h 2347414"/>
              <a:gd name="connsiteX61" fmla="*/ 3658678 w 12192000"/>
              <a:gd name="connsiteY61" fmla="*/ 2194523 h 2347414"/>
              <a:gd name="connsiteX62" fmla="*/ 3881317 w 12192000"/>
              <a:gd name="connsiteY62" fmla="*/ 2206491 h 2347414"/>
              <a:gd name="connsiteX63" fmla="*/ 4148916 w 12192000"/>
              <a:gd name="connsiteY63" fmla="*/ 2225081 h 2347414"/>
              <a:gd name="connsiteX64" fmla="*/ 4468337 w 12192000"/>
              <a:gd name="connsiteY64" fmla="*/ 2237813 h 2347414"/>
              <a:gd name="connsiteX65" fmla="*/ 4605375 w 12192000"/>
              <a:gd name="connsiteY65" fmla="*/ 2240232 h 2347414"/>
              <a:gd name="connsiteX66" fmla="*/ 4527647 w 12192000"/>
              <a:gd name="connsiteY66" fmla="*/ 2236412 h 2347414"/>
              <a:gd name="connsiteX67" fmla="*/ 4175589 w 12192000"/>
              <a:gd name="connsiteY67" fmla="*/ 2212985 h 2347414"/>
              <a:gd name="connsiteX68" fmla="*/ 3988255 w 12192000"/>
              <a:gd name="connsiteY68" fmla="*/ 2200253 h 2347414"/>
              <a:gd name="connsiteX69" fmla="*/ 3686492 w 12192000"/>
              <a:gd name="connsiteY69" fmla="*/ 2176062 h 2347414"/>
              <a:gd name="connsiteX70" fmla="*/ 3517320 w 12192000"/>
              <a:gd name="connsiteY70" fmla="*/ 2163330 h 2347414"/>
              <a:gd name="connsiteX71" fmla="*/ 3258357 w 12192000"/>
              <a:gd name="connsiteY71" fmla="*/ 2139519 h 2347414"/>
              <a:gd name="connsiteX72" fmla="*/ 3101506 w 12192000"/>
              <a:gd name="connsiteY72" fmla="*/ 2126787 h 2347414"/>
              <a:gd name="connsiteX73" fmla="*/ 2809395 w 12192000"/>
              <a:gd name="connsiteY73" fmla="*/ 2097502 h 2347414"/>
              <a:gd name="connsiteX74" fmla="*/ 2598566 w 12192000"/>
              <a:gd name="connsiteY74" fmla="*/ 2078532 h 2347414"/>
              <a:gd name="connsiteX75" fmla="*/ 2337444 w 12192000"/>
              <a:gd name="connsiteY75" fmla="*/ 2048611 h 2347414"/>
              <a:gd name="connsiteX76" fmla="*/ 2091054 w 12192000"/>
              <a:gd name="connsiteY76" fmla="*/ 2023146 h 2347414"/>
              <a:gd name="connsiteX77" fmla="*/ 1755761 w 12192000"/>
              <a:gd name="connsiteY77" fmla="*/ 1981384 h 2347414"/>
              <a:gd name="connsiteX78" fmla="*/ 1441169 w 12192000"/>
              <a:gd name="connsiteY78" fmla="*/ 1943824 h 2347414"/>
              <a:gd name="connsiteX79" fmla="*/ 1017607 w 12192000"/>
              <a:gd name="connsiteY79" fmla="*/ 1883345 h 2347414"/>
              <a:gd name="connsiteX80" fmla="*/ 594427 w 12192000"/>
              <a:gd name="connsiteY80" fmla="*/ 1821849 h 2347414"/>
              <a:gd name="connsiteX81" fmla="*/ 200711 w 12192000"/>
              <a:gd name="connsiteY81" fmla="*/ 1755132 h 2347414"/>
              <a:gd name="connsiteX82" fmla="*/ 0 w 12192000"/>
              <a:gd name="connsiteY82" fmla="*/ 1718743 h 2347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2192000" h="2347414">
                <a:moveTo>
                  <a:pt x="0" y="0"/>
                </a:moveTo>
                <a:lnTo>
                  <a:pt x="12192000" y="0"/>
                </a:lnTo>
                <a:lnTo>
                  <a:pt x="12192000" y="1736458"/>
                </a:lnTo>
                <a:lnTo>
                  <a:pt x="11967601" y="1784034"/>
                </a:lnTo>
                <a:cubicBezTo>
                  <a:pt x="11589888" y="1859409"/>
                  <a:pt x="11209762" y="1923961"/>
                  <a:pt x="10829000" y="1983294"/>
                </a:cubicBezTo>
                <a:lnTo>
                  <a:pt x="10743779" y="1996027"/>
                </a:lnTo>
                <a:cubicBezTo>
                  <a:pt x="10772495" y="1996778"/>
                  <a:pt x="10801211" y="1993989"/>
                  <a:pt x="10829254" y="1987751"/>
                </a:cubicBezTo>
                <a:cubicBezTo>
                  <a:pt x="10835198" y="1988337"/>
                  <a:pt x="10841180" y="1988553"/>
                  <a:pt x="10847162" y="1988388"/>
                </a:cubicBezTo>
                <a:cubicBezTo>
                  <a:pt x="11090123" y="1968907"/>
                  <a:pt x="11332703" y="1945734"/>
                  <a:pt x="11575155" y="1921415"/>
                </a:cubicBezTo>
                <a:lnTo>
                  <a:pt x="12192000" y="1851213"/>
                </a:lnTo>
                <a:lnTo>
                  <a:pt x="12192000" y="1907356"/>
                </a:lnTo>
                <a:lnTo>
                  <a:pt x="12035532" y="1927033"/>
                </a:lnTo>
                <a:cubicBezTo>
                  <a:pt x="11882793" y="1944747"/>
                  <a:pt x="11729910" y="1961077"/>
                  <a:pt x="11576932" y="1976291"/>
                </a:cubicBezTo>
                <a:cubicBezTo>
                  <a:pt x="11260690" y="2008122"/>
                  <a:pt x="10944193" y="2037279"/>
                  <a:pt x="10627316" y="2061470"/>
                </a:cubicBezTo>
                <a:cubicBezTo>
                  <a:pt x="10352985" y="2082351"/>
                  <a:pt x="10078401" y="2100431"/>
                  <a:pt x="9804196" y="2123478"/>
                </a:cubicBezTo>
                <a:cubicBezTo>
                  <a:pt x="9617118" y="2139137"/>
                  <a:pt x="9430675" y="2161674"/>
                  <a:pt x="9243851" y="2180008"/>
                </a:cubicBezTo>
                <a:cubicBezTo>
                  <a:pt x="9073157" y="2196433"/>
                  <a:pt x="8902207" y="2211966"/>
                  <a:pt x="8731259" y="2225081"/>
                </a:cubicBezTo>
                <a:cubicBezTo>
                  <a:pt x="8509507" y="2242054"/>
                  <a:pt x="8287667" y="2257586"/>
                  <a:pt x="8065752" y="2271681"/>
                </a:cubicBezTo>
                <a:cubicBezTo>
                  <a:pt x="7929984" y="2280466"/>
                  <a:pt x="7793961" y="2285814"/>
                  <a:pt x="7658065" y="2292562"/>
                </a:cubicBezTo>
                <a:cubicBezTo>
                  <a:pt x="7282640" y="2311661"/>
                  <a:pt x="6906704" y="2314208"/>
                  <a:pt x="6531024" y="2324138"/>
                </a:cubicBezTo>
                <a:cubicBezTo>
                  <a:pt x="6413417" y="2327322"/>
                  <a:pt x="6295937" y="2338399"/>
                  <a:pt x="6178331" y="2345655"/>
                </a:cubicBezTo>
                <a:cubicBezTo>
                  <a:pt x="6111271" y="2349730"/>
                  <a:pt x="6044342" y="2345655"/>
                  <a:pt x="5977282" y="2344127"/>
                </a:cubicBezTo>
                <a:cubicBezTo>
                  <a:pt x="5774073" y="2338908"/>
                  <a:pt x="5570866" y="2334960"/>
                  <a:pt x="5367658" y="2329230"/>
                </a:cubicBezTo>
                <a:cubicBezTo>
                  <a:pt x="5040746" y="2319809"/>
                  <a:pt x="4713963" y="2306274"/>
                  <a:pt x="4387306" y="2288614"/>
                </a:cubicBezTo>
                <a:cubicBezTo>
                  <a:pt x="4318342" y="2284796"/>
                  <a:pt x="4249253" y="2284286"/>
                  <a:pt x="4180287" y="2280211"/>
                </a:cubicBezTo>
                <a:cubicBezTo>
                  <a:pt x="4067634" y="2273463"/>
                  <a:pt x="3954980" y="2265060"/>
                  <a:pt x="3842199" y="2257039"/>
                </a:cubicBezTo>
                <a:cubicBezTo>
                  <a:pt x="3804988" y="2254492"/>
                  <a:pt x="3767648" y="2254620"/>
                  <a:pt x="3730309" y="2251182"/>
                </a:cubicBezTo>
                <a:cubicBezTo>
                  <a:pt x="3628704" y="2242142"/>
                  <a:pt x="3527101" y="2238449"/>
                  <a:pt x="3425496" y="2231320"/>
                </a:cubicBezTo>
                <a:cubicBezTo>
                  <a:pt x="3308906" y="2222534"/>
                  <a:pt x="3192569" y="2211330"/>
                  <a:pt x="3076106" y="2201781"/>
                </a:cubicBezTo>
                <a:cubicBezTo>
                  <a:pt x="2990757" y="2194905"/>
                  <a:pt x="2905157" y="2190067"/>
                  <a:pt x="2819682" y="2182427"/>
                </a:cubicBezTo>
                <a:cubicBezTo>
                  <a:pt x="2721507" y="2173515"/>
                  <a:pt x="2623586" y="2162311"/>
                  <a:pt x="2525539" y="2152888"/>
                </a:cubicBezTo>
                <a:cubicBezTo>
                  <a:pt x="2454289" y="2145886"/>
                  <a:pt x="2383038" y="2140920"/>
                  <a:pt x="2311915" y="2133536"/>
                </a:cubicBezTo>
                <a:cubicBezTo>
                  <a:pt x="2225933" y="2124749"/>
                  <a:pt x="2140204" y="2114182"/>
                  <a:pt x="2054223" y="2104760"/>
                </a:cubicBezTo>
                <a:cubicBezTo>
                  <a:pt x="1990719" y="2097758"/>
                  <a:pt x="1928233" y="2092028"/>
                  <a:pt x="1865367" y="2084770"/>
                </a:cubicBezTo>
                <a:cubicBezTo>
                  <a:pt x="1786622" y="2075603"/>
                  <a:pt x="1708006" y="2065545"/>
                  <a:pt x="1629263" y="2055996"/>
                </a:cubicBezTo>
                <a:cubicBezTo>
                  <a:pt x="1572492" y="2049120"/>
                  <a:pt x="1515595" y="2043264"/>
                  <a:pt x="1458823" y="2035751"/>
                </a:cubicBezTo>
                <a:cubicBezTo>
                  <a:pt x="1386303" y="2026585"/>
                  <a:pt x="1313784" y="2016780"/>
                  <a:pt x="1241390" y="2007103"/>
                </a:cubicBezTo>
                <a:lnTo>
                  <a:pt x="1047453" y="1980748"/>
                </a:lnTo>
                <a:cubicBezTo>
                  <a:pt x="969980" y="1970180"/>
                  <a:pt x="892254" y="1960377"/>
                  <a:pt x="814907" y="1949045"/>
                </a:cubicBezTo>
                <a:cubicBezTo>
                  <a:pt x="740609" y="1938094"/>
                  <a:pt x="666692" y="1925744"/>
                  <a:pt x="592649" y="1913776"/>
                </a:cubicBezTo>
                <a:cubicBezTo>
                  <a:pt x="509587" y="1900280"/>
                  <a:pt x="426653" y="1886274"/>
                  <a:pt x="343591" y="1872650"/>
                </a:cubicBezTo>
                <a:cubicBezTo>
                  <a:pt x="240972" y="1855716"/>
                  <a:pt x="138225" y="1839673"/>
                  <a:pt x="35731" y="1821722"/>
                </a:cubicBezTo>
                <a:lnTo>
                  <a:pt x="0" y="1814848"/>
                </a:lnTo>
                <a:lnTo>
                  <a:pt x="0" y="1758489"/>
                </a:lnTo>
                <a:lnTo>
                  <a:pt x="274248" y="1808735"/>
                </a:lnTo>
                <a:cubicBezTo>
                  <a:pt x="348926" y="1821467"/>
                  <a:pt x="423604" y="1832798"/>
                  <a:pt x="498157" y="1846167"/>
                </a:cubicBezTo>
                <a:cubicBezTo>
                  <a:pt x="572708" y="1859536"/>
                  <a:pt x="647896" y="1867813"/>
                  <a:pt x="722828" y="1878635"/>
                </a:cubicBezTo>
                <a:cubicBezTo>
                  <a:pt x="797762" y="1889457"/>
                  <a:pt x="874219" y="1901426"/>
                  <a:pt x="949913" y="1912375"/>
                </a:cubicBezTo>
                <a:cubicBezTo>
                  <a:pt x="1031704" y="1924343"/>
                  <a:pt x="1113496" y="1935802"/>
                  <a:pt x="1195414" y="1947516"/>
                </a:cubicBezTo>
                <a:cubicBezTo>
                  <a:pt x="1244566" y="1954519"/>
                  <a:pt x="1293589" y="1962285"/>
                  <a:pt x="1342867" y="1968397"/>
                </a:cubicBezTo>
                <a:cubicBezTo>
                  <a:pt x="1401162" y="1975656"/>
                  <a:pt x="1459712" y="1981130"/>
                  <a:pt x="1518007" y="1988006"/>
                </a:cubicBezTo>
                <a:cubicBezTo>
                  <a:pt x="1579224" y="1995263"/>
                  <a:pt x="1640186" y="2003411"/>
                  <a:pt x="1701403" y="2010669"/>
                </a:cubicBezTo>
                <a:cubicBezTo>
                  <a:pt x="1762618" y="2017926"/>
                  <a:pt x="1820279" y="2024292"/>
                  <a:pt x="1879210" y="2031167"/>
                </a:cubicBezTo>
                <a:cubicBezTo>
                  <a:pt x="1942712" y="2038425"/>
                  <a:pt x="2006214" y="2046064"/>
                  <a:pt x="2068702" y="2052940"/>
                </a:cubicBezTo>
                <a:cubicBezTo>
                  <a:pt x="2116455" y="2058160"/>
                  <a:pt x="2164335" y="2062362"/>
                  <a:pt x="2212090" y="2067583"/>
                </a:cubicBezTo>
                <a:cubicBezTo>
                  <a:pt x="2280419" y="2074967"/>
                  <a:pt x="2348493" y="2085152"/>
                  <a:pt x="2416949" y="2089609"/>
                </a:cubicBezTo>
                <a:cubicBezTo>
                  <a:pt x="2472070" y="2093302"/>
                  <a:pt x="2526936" y="2099540"/>
                  <a:pt x="2582055" y="2105397"/>
                </a:cubicBezTo>
                <a:cubicBezTo>
                  <a:pt x="2655337" y="2113291"/>
                  <a:pt x="2729001" y="2119785"/>
                  <a:pt x="2802282" y="2126405"/>
                </a:cubicBezTo>
                <a:cubicBezTo>
                  <a:pt x="2862991" y="2131753"/>
                  <a:pt x="2924207" y="2136337"/>
                  <a:pt x="2984916" y="2141684"/>
                </a:cubicBezTo>
                <a:cubicBezTo>
                  <a:pt x="3070516" y="2149324"/>
                  <a:pt x="3156373" y="2152888"/>
                  <a:pt x="3241847" y="2164094"/>
                </a:cubicBezTo>
                <a:cubicBezTo>
                  <a:pt x="3307255" y="2172624"/>
                  <a:pt x="3374060" y="2169822"/>
                  <a:pt x="3439848" y="2176826"/>
                </a:cubicBezTo>
                <a:cubicBezTo>
                  <a:pt x="3512622" y="2184592"/>
                  <a:pt x="3585777" y="2186247"/>
                  <a:pt x="3658678" y="2194523"/>
                </a:cubicBezTo>
                <a:cubicBezTo>
                  <a:pt x="3731578" y="2202800"/>
                  <a:pt x="3807019" y="2201781"/>
                  <a:pt x="3881317" y="2206491"/>
                </a:cubicBezTo>
                <a:cubicBezTo>
                  <a:pt x="3970222" y="2212094"/>
                  <a:pt x="4059124" y="2223552"/>
                  <a:pt x="4148916" y="2225081"/>
                </a:cubicBezTo>
                <a:cubicBezTo>
                  <a:pt x="4255600" y="2226736"/>
                  <a:pt x="4361779" y="2236539"/>
                  <a:pt x="4468337" y="2237813"/>
                </a:cubicBezTo>
                <a:cubicBezTo>
                  <a:pt x="4511390" y="2238577"/>
                  <a:pt x="4554190" y="2246852"/>
                  <a:pt x="4605375" y="2240232"/>
                </a:cubicBezTo>
                <a:cubicBezTo>
                  <a:pt x="4574131" y="2238704"/>
                  <a:pt x="4550762" y="2237940"/>
                  <a:pt x="4527647" y="2236412"/>
                </a:cubicBezTo>
                <a:cubicBezTo>
                  <a:pt x="4410293" y="2228773"/>
                  <a:pt x="4292942" y="2220751"/>
                  <a:pt x="4175589" y="2212985"/>
                </a:cubicBezTo>
                <a:cubicBezTo>
                  <a:pt x="4113101" y="2208783"/>
                  <a:pt x="4050615" y="2205219"/>
                  <a:pt x="3988255" y="2200253"/>
                </a:cubicBezTo>
                <a:cubicBezTo>
                  <a:pt x="3887668" y="2192487"/>
                  <a:pt x="3787079" y="2184082"/>
                  <a:pt x="3686492" y="2176062"/>
                </a:cubicBezTo>
                <a:cubicBezTo>
                  <a:pt x="3630102" y="2171605"/>
                  <a:pt x="3573711" y="2168040"/>
                  <a:pt x="3517320" y="2163330"/>
                </a:cubicBezTo>
                <a:cubicBezTo>
                  <a:pt x="3430958" y="2155689"/>
                  <a:pt x="3344721" y="2147159"/>
                  <a:pt x="3258357" y="2139519"/>
                </a:cubicBezTo>
                <a:cubicBezTo>
                  <a:pt x="3206031" y="2134809"/>
                  <a:pt x="3153705" y="2131371"/>
                  <a:pt x="3101506" y="2126787"/>
                </a:cubicBezTo>
                <a:cubicBezTo>
                  <a:pt x="3004220" y="2117365"/>
                  <a:pt x="2907061" y="2106798"/>
                  <a:pt x="2809395" y="2097502"/>
                </a:cubicBezTo>
                <a:cubicBezTo>
                  <a:pt x="2739161" y="2090628"/>
                  <a:pt x="2668673" y="2085916"/>
                  <a:pt x="2598566" y="2078532"/>
                </a:cubicBezTo>
                <a:cubicBezTo>
                  <a:pt x="2511441" y="2069365"/>
                  <a:pt x="2424569" y="2058160"/>
                  <a:pt x="2337444" y="2048611"/>
                </a:cubicBezTo>
                <a:cubicBezTo>
                  <a:pt x="2255399" y="2039699"/>
                  <a:pt x="2173099" y="2032950"/>
                  <a:pt x="2091054" y="2023146"/>
                </a:cubicBezTo>
                <a:cubicBezTo>
                  <a:pt x="1979162" y="2010414"/>
                  <a:pt x="1867524" y="1995008"/>
                  <a:pt x="1755761" y="1981384"/>
                </a:cubicBezTo>
                <a:cubicBezTo>
                  <a:pt x="1650982" y="1968652"/>
                  <a:pt x="1545821" y="1957830"/>
                  <a:pt x="1441169" y="1943824"/>
                </a:cubicBezTo>
                <a:cubicBezTo>
                  <a:pt x="1299813" y="1924980"/>
                  <a:pt x="1158837" y="1903718"/>
                  <a:pt x="1017607" y="1883345"/>
                </a:cubicBezTo>
                <a:cubicBezTo>
                  <a:pt x="876378" y="1862974"/>
                  <a:pt x="735402" y="1844003"/>
                  <a:pt x="594427" y="1821849"/>
                </a:cubicBezTo>
                <a:cubicBezTo>
                  <a:pt x="462850" y="1801222"/>
                  <a:pt x="331526" y="1778304"/>
                  <a:pt x="200711" y="1755132"/>
                </a:cubicBezTo>
                <a:lnTo>
                  <a:pt x="0" y="1718743"/>
                </a:lnTo>
                <a:close/>
              </a:path>
            </a:pathLst>
          </a:custGeom>
          <a:solidFill>
            <a:schemeClr val="accent2"/>
          </a:solidFill>
          <a:ln w="8199"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E102C8D8-C19B-DE24-2170-95CDE12D351D}"/>
              </a:ext>
            </a:extLst>
          </p:cNvPr>
          <p:cNvSpPr>
            <a:spLocks noGrp="1"/>
          </p:cNvSpPr>
          <p:nvPr>
            <p:ph type="title"/>
          </p:nvPr>
        </p:nvSpPr>
        <p:spPr>
          <a:xfrm>
            <a:off x="838200" y="401221"/>
            <a:ext cx="10515600" cy="1348065"/>
          </a:xfrm>
        </p:spPr>
        <p:txBody>
          <a:bodyPr>
            <a:normAutofit/>
          </a:bodyPr>
          <a:lstStyle/>
          <a:p>
            <a:pPr>
              <a:defRPr/>
            </a:pPr>
            <a:r>
              <a:rPr lang="es-CO" sz="5400">
                <a:solidFill>
                  <a:srgbClr val="FFFFFF"/>
                </a:solidFill>
                <a:ea typeface="+mj-ea"/>
                <a:cs typeface="+mj-cs"/>
              </a:rPr>
              <a:t>1. capacidad</a:t>
            </a:r>
          </a:p>
        </p:txBody>
      </p:sp>
      <p:sp>
        <p:nvSpPr>
          <p:cNvPr id="22530" name="Content Placeholder 2">
            <a:extLst>
              <a:ext uri="{FF2B5EF4-FFF2-40B4-BE49-F238E27FC236}">
                <a16:creationId xmlns:a16="http://schemas.microsoft.com/office/drawing/2014/main" id="{9AFA3128-F728-1493-90A7-B659F7CAAF3D}"/>
              </a:ext>
            </a:extLst>
          </p:cNvPr>
          <p:cNvSpPr>
            <a:spLocks noGrp="1"/>
          </p:cNvSpPr>
          <p:nvPr>
            <p:ph idx="1"/>
          </p:nvPr>
        </p:nvSpPr>
        <p:spPr>
          <a:xfrm>
            <a:off x="838200" y="2586789"/>
            <a:ext cx="10515600" cy="3590174"/>
          </a:xfrm>
        </p:spPr>
        <p:txBody>
          <a:bodyPr>
            <a:normAutofit/>
          </a:bodyPr>
          <a:lstStyle/>
          <a:p>
            <a:pPr eaLnBrk="1" hangingPunct="1"/>
            <a:r>
              <a:rPr lang="es-CO" altLang="es-ES_tradnl" sz="2200">
                <a:ea typeface="ＭＳ Ｐゴシック" panose="020B0600070205080204" pitchFamily="34" charset="-128"/>
              </a:rPr>
              <a:t>Art. 35: el inhabilitado conservará su libertad personal y se mirará como capaz para todos los actos jurídicos distintos de aquellos sobre los cuales recae la inhabilidad. </a:t>
            </a:r>
          </a:p>
          <a:p>
            <a:pPr eaLnBrk="1" hangingPunct="1"/>
            <a:r>
              <a:rPr lang="es-CO" altLang="es-ES_tradnl" sz="2200" b="1">
                <a:ea typeface="ＭＳ Ｐゴシック" panose="020B0600070205080204" pitchFamily="34" charset="-128"/>
              </a:rPr>
              <a:t>SANCIÓN: Art. 48: </a:t>
            </a:r>
          </a:p>
          <a:p>
            <a:pPr eaLnBrk="1" hangingPunct="1"/>
            <a:r>
              <a:rPr lang="es-CO" altLang="es-ES_tradnl" sz="2200">
                <a:ea typeface="ＭＳ Ｐゴシック" panose="020B0600070205080204" pitchFamily="34" charset="-128"/>
              </a:rPr>
              <a:t>Los actos de la persona con discapacidad mental absoluta, interdicta, son absolutamente nulos.</a:t>
            </a:r>
          </a:p>
          <a:p>
            <a:pPr eaLnBrk="1" hangingPunct="1"/>
            <a:r>
              <a:rPr lang="es-CO" altLang="es-ES_tradnl" sz="2200">
                <a:ea typeface="ＭＳ Ｐゴシック" panose="020B0600070205080204" pitchFamily="34" charset="-128"/>
              </a:rPr>
              <a:t>Los realizados por persona con discapacidad mental relativa inhabilitada en aquellos campos sobre los cuales recae la inhabilitación son relativamente nulos.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559" name="Rectangle 23558">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71CA796-83B6-1FF0-BE97-E35DA47B5276}"/>
              </a:ext>
            </a:extLst>
          </p:cNvPr>
          <p:cNvSpPr>
            <a:spLocks noGrp="1"/>
          </p:cNvSpPr>
          <p:nvPr>
            <p:ph type="title"/>
          </p:nvPr>
        </p:nvSpPr>
        <p:spPr>
          <a:xfrm>
            <a:off x="838200" y="365125"/>
            <a:ext cx="10515600" cy="1325563"/>
          </a:xfrm>
        </p:spPr>
        <p:txBody>
          <a:bodyPr>
            <a:normAutofit/>
          </a:bodyPr>
          <a:lstStyle/>
          <a:p>
            <a:pPr>
              <a:defRPr/>
            </a:pPr>
            <a:r>
              <a:rPr lang="es-CO" sz="5400">
                <a:ea typeface="+mj-ea"/>
                <a:cs typeface="+mj-cs"/>
              </a:rPr>
              <a:t>1. capacidad</a:t>
            </a:r>
          </a:p>
        </p:txBody>
      </p:sp>
      <p:sp>
        <p:nvSpPr>
          <p:cNvPr id="23561"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554" name="Content Placeholder 2">
            <a:extLst>
              <a:ext uri="{FF2B5EF4-FFF2-40B4-BE49-F238E27FC236}">
                <a16:creationId xmlns:a16="http://schemas.microsoft.com/office/drawing/2014/main" id="{ED848E3F-C21D-8D4D-B062-C2DE63CBD41A}"/>
              </a:ext>
            </a:extLst>
          </p:cNvPr>
          <p:cNvSpPr>
            <a:spLocks noGrp="1"/>
          </p:cNvSpPr>
          <p:nvPr>
            <p:ph idx="1"/>
          </p:nvPr>
        </p:nvSpPr>
        <p:spPr>
          <a:xfrm>
            <a:off x="838200" y="1929384"/>
            <a:ext cx="10515600" cy="4251960"/>
          </a:xfrm>
        </p:spPr>
        <p:txBody>
          <a:bodyPr>
            <a:normAutofit/>
          </a:bodyPr>
          <a:lstStyle/>
          <a:p>
            <a:pPr eaLnBrk="1" hangingPunct="1"/>
            <a:r>
              <a:rPr lang="es-CO" altLang="es-ES_tradnl" sz="2200">
                <a:ea typeface="ＭＳ Ｐゴシック" panose="020B0600070205080204" pitchFamily="34" charset="-128"/>
              </a:rPr>
              <a:t>Art. 49: </a:t>
            </a:r>
            <a:r>
              <a:rPr lang="es-CO" altLang="es-ES_tradnl" sz="2200" b="1">
                <a:ea typeface="ＭＳ Ｐゴシック" panose="020B0600070205080204" pitchFamily="34" charset="-128"/>
              </a:rPr>
              <a:t>actos a favor de incapaces absolutos:</a:t>
            </a:r>
          </a:p>
          <a:p>
            <a:pPr eaLnBrk="1" hangingPunct="1"/>
            <a:r>
              <a:rPr lang="es-CO" altLang="es-ES_tradnl" sz="2200">
                <a:ea typeface="ＭＳ Ｐゴシック" panose="020B0600070205080204" pitchFamily="34" charset="-128"/>
              </a:rPr>
              <a:t>A) Los actos de liberalidad a favor de la persona con discapacidad mental absoluta o impúberes es válido y se presume el consentimiento de su representante legal. </a:t>
            </a:r>
          </a:p>
          <a:p>
            <a:pPr eaLnBrk="1" hangingPunct="1"/>
            <a:r>
              <a:rPr lang="es-CO" altLang="es-ES_tradnl" sz="2200">
                <a:ea typeface="ＭＳ Ｐゴシック" panose="020B0600070205080204" pitchFamily="34" charset="-128"/>
              </a:rPr>
              <a:t>B) Los actos bilaterales onerosos que celebre la persona que padezca de discapacidad mental absoluta que le sean útiles, no serán rescindidos.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4581" name="Picture 24580">
            <a:extLst>
              <a:ext uri="{FF2B5EF4-FFF2-40B4-BE49-F238E27FC236}">
                <a16:creationId xmlns:a16="http://schemas.microsoft.com/office/drawing/2014/main" id="{C343A20E-39FC-610D-A631-E1E9F89F4525}"/>
              </a:ext>
            </a:extLst>
          </p:cNvPr>
          <p:cNvPicPr>
            <a:picLocks noChangeAspect="1"/>
          </p:cNvPicPr>
          <p:nvPr/>
        </p:nvPicPr>
        <p:blipFill>
          <a:blip r:embed="rId2">
            <a:duotone>
              <a:schemeClr val="bg2">
                <a:shade val="45000"/>
                <a:satMod val="135000"/>
              </a:schemeClr>
              <a:prstClr val="white"/>
            </a:duotone>
          </a:blip>
          <a:srcRect t="15730"/>
          <a:stretch>
            <a:fillRect/>
          </a:stretch>
        </p:blipFill>
        <p:spPr>
          <a:xfrm>
            <a:off x="20" y="10"/>
            <a:ext cx="12191980" cy="6857990"/>
          </a:xfrm>
          <a:prstGeom prst="rect">
            <a:avLst/>
          </a:prstGeom>
        </p:spPr>
      </p:pic>
      <p:sp>
        <p:nvSpPr>
          <p:cNvPr id="24585" name="Rectangle 24584">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9964030-7FE4-FE5F-2630-6C1A04175085}"/>
              </a:ext>
            </a:extLst>
          </p:cNvPr>
          <p:cNvSpPr>
            <a:spLocks noGrp="1"/>
          </p:cNvSpPr>
          <p:nvPr>
            <p:ph type="title"/>
          </p:nvPr>
        </p:nvSpPr>
        <p:spPr>
          <a:xfrm>
            <a:off x="838200" y="365125"/>
            <a:ext cx="10515600" cy="1325563"/>
          </a:xfrm>
        </p:spPr>
        <p:txBody>
          <a:bodyPr>
            <a:normAutofit/>
          </a:bodyPr>
          <a:lstStyle/>
          <a:p>
            <a:pPr>
              <a:defRPr/>
            </a:pPr>
            <a:r>
              <a:rPr lang="es-CO">
                <a:ea typeface="+mj-ea"/>
                <a:cs typeface="+mj-cs"/>
              </a:rPr>
              <a:t>2. CONSENTIMIENTO EXENTO DE VICIOS</a:t>
            </a:r>
          </a:p>
        </p:txBody>
      </p:sp>
      <p:graphicFrame>
        <p:nvGraphicFramePr>
          <p:cNvPr id="24596" name="Content Placeholder 2">
            <a:extLst>
              <a:ext uri="{FF2B5EF4-FFF2-40B4-BE49-F238E27FC236}">
                <a16:creationId xmlns:a16="http://schemas.microsoft.com/office/drawing/2014/main" id="{231CC17C-C55C-3AC0-443C-66B77BADBB31}"/>
              </a:ext>
            </a:extLst>
          </p:cNvPr>
          <p:cNvGraphicFramePr>
            <a:graphicFrameLocks noGrp="1"/>
          </p:cNvGraphicFramePr>
          <p:nvPr>
            <p:ph idx="1"/>
            <p:extLst>
              <p:ext uri="{D42A27DB-BD31-4B8C-83A1-F6EECF244321}">
                <p14:modId xmlns:p14="http://schemas.microsoft.com/office/powerpoint/2010/main" val="3718465261"/>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5605" name="Picture 25604">
            <a:extLst>
              <a:ext uri="{FF2B5EF4-FFF2-40B4-BE49-F238E27FC236}">
                <a16:creationId xmlns:a16="http://schemas.microsoft.com/office/drawing/2014/main" id="{74AFBA1F-8298-F86D-B544-A7BB7BCC69C8}"/>
              </a:ext>
            </a:extLst>
          </p:cNvPr>
          <p:cNvPicPr>
            <a:picLocks noChangeAspect="1"/>
          </p:cNvPicPr>
          <p:nvPr/>
        </p:nvPicPr>
        <p:blipFill>
          <a:blip r:embed="rId2">
            <a:duotone>
              <a:schemeClr val="bg2">
                <a:shade val="45000"/>
                <a:satMod val="135000"/>
              </a:schemeClr>
              <a:prstClr val="white"/>
            </a:duotone>
          </a:blip>
          <a:srcRect t="25000"/>
          <a:stretch>
            <a:fillRect/>
          </a:stretch>
        </p:blipFill>
        <p:spPr>
          <a:xfrm>
            <a:off x="20" y="10"/>
            <a:ext cx="12191980" cy="6857990"/>
          </a:xfrm>
          <a:prstGeom prst="rect">
            <a:avLst/>
          </a:prstGeom>
        </p:spPr>
      </p:pic>
      <p:sp>
        <p:nvSpPr>
          <p:cNvPr id="25609" name="Rectangle 25608">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8763FDC-638D-DC8B-09C9-E6E5B0A63FE1}"/>
              </a:ext>
            </a:extLst>
          </p:cNvPr>
          <p:cNvSpPr>
            <a:spLocks noGrp="1"/>
          </p:cNvSpPr>
          <p:nvPr>
            <p:ph type="title"/>
          </p:nvPr>
        </p:nvSpPr>
        <p:spPr>
          <a:xfrm>
            <a:off x="838200" y="365125"/>
            <a:ext cx="10515600" cy="1325563"/>
          </a:xfrm>
        </p:spPr>
        <p:txBody>
          <a:bodyPr>
            <a:normAutofit/>
          </a:bodyPr>
          <a:lstStyle/>
          <a:p>
            <a:pPr>
              <a:defRPr/>
            </a:pPr>
            <a:r>
              <a:rPr lang="es-CO" dirty="0">
                <a:ea typeface="+mj-ea"/>
                <a:cs typeface="+mj-cs"/>
              </a:rPr>
              <a:t>A. Error</a:t>
            </a:r>
            <a:endParaRPr lang="es-CO">
              <a:ea typeface="+mj-ea"/>
              <a:cs typeface="+mj-cs"/>
            </a:endParaRPr>
          </a:p>
        </p:txBody>
      </p:sp>
      <p:graphicFrame>
        <p:nvGraphicFramePr>
          <p:cNvPr id="25604" name="Content Placeholder 2">
            <a:extLst>
              <a:ext uri="{FF2B5EF4-FFF2-40B4-BE49-F238E27FC236}">
                <a16:creationId xmlns:a16="http://schemas.microsoft.com/office/drawing/2014/main" id="{B7E52F8E-862F-6B07-0A40-398260CF945D}"/>
              </a:ext>
            </a:extLst>
          </p:cNvPr>
          <p:cNvGraphicFramePr>
            <a:graphicFrameLocks noGrp="1"/>
          </p:cNvGraphicFramePr>
          <p:nvPr>
            <p:ph idx="1"/>
            <p:extLst>
              <p:ext uri="{D42A27DB-BD31-4B8C-83A1-F6EECF244321}">
                <p14:modId xmlns:p14="http://schemas.microsoft.com/office/powerpoint/2010/main" val="189792235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517A47C-B2E5-4B79-8061-D74B1311A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Freeform: Shape 10">
            <a:extLst>
              <a:ext uri="{FF2B5EF4-FFF2-40B4-BE49-F238E27FC236}">
                <a16:creationId xmlns:a16="http://schemas.microsoft.com/office/drawing/2014/main" id="{C505E780-2083-4CB5-A42A-5E0E2908EC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rgbClr val="EFEFEF"/>
            </a:solidFill>
          </a:ln>
          <a:effectLst>
            <a:outerShdw blurRad="889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Freeform: Shape 12">
            <a:extLst>
              <a:ext uri="{FF2B5EF4-FFF2-40B4-BE49-F238E27FC236}">
                <a16:creationId xmlns:a16="http://schemas.microsoft.com/office/drawing/2014/main" id="{D2C0AE1C-0118-41AE-8A10-7CDCBF10E9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78DEE3E-50D5-A8B1-253B-928F7A035C3A}"/>
              </a:ext>
            </a:extLst>
          </p:cNvPr>
          <p:cNvSpPr>
            <a:spLocks noGrp="1"/>
          </p:cNvSpPr>
          <p:nvPr>
            <p:ph type="title"/>
          </p:nvPr>
        </p:nvSpPr>
        <p:spPr>
          <a:xfrm>
            <a:off x="621792" y="1161288"/>
            <a:ext cx="3602736" cy="4526280"/>
          </a:xfrm>
        </p:spPr>
        <p:txBody>
          <a:bodyPr>
            <a:normAutofit/>
          </a:bodyPr>
          <a:lstStyle/>
          <a:p>
            <a:pPr>
              <a:defRPr/>
            </a:pPr>
            <a:r>
              <a:rPr lang="es-CO" sz="4000">
                <a:ea typeface="+mj-ea"/>
                <a:cs typeface="+mj-cs"/>
              </a:rPr>
              <a:t>A. Error</a:t>
            </a:r>
          </a:p>
        </p:txBody>
      </p:sp>
      <p:sp>
        <p:nvSpPr>
          <p:cNvPr id="15" name="Rectangle 14">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081528"/>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5" name="Content Placeholder 2">
            <a:extLst>
              <a:ext uri="{FF2B5EF4-FFF2-40B4-BE49-F238E27FC236}">
                <a16:creationId xmlns:a16="http://schemas.microsoft.com/office/drawing/2014/main" id="{3B9BBA68-BB23-8E0F-B4E5-CD53E9371636}"/>
              </a:ext>
            </a:extLst>
          </p:cNvPr>
          <p:cNvGraphicFramePr>
            <a:graphicFrameLocks noGrp="1"/>
          </p:cNvGraphicFramePr>
          <p:nvPr>
            <p:ph idx="1"/>
            <p:extLst>
              <p:ext uri="{D42A27DB-BD31-4B8C-83A1-F6EECF244321}">
                <p14:modId xmlns:p14="http://schemas.microsoft.com/office/powerpoint/2010/main" val="2273327391"/>
              </p:ext>
            </p:extLst>
          </p:nvPr>
        </p:nvGraphicFramePr>
        <p:xfrm>
          <a:off x="5303520" y="676656"/>
          <a:ext cx="6364224" cy="55138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6F7AB-AE81-1B37-BA1B-AA672ADD7A68}"/>
              </a:ext>
            </a:extLst>
          </p:cNvPr>
          <p:cNvSpPr>
            <a:spLocks noGrp="1"/>
          </p:cNvSpPr>
          <p:nvPr>
            <p:ph type="title"/>
          </p:nvPr>
        </p:nvSpPr>
        <p:spPr/>
        <p:txBody>
          <a:bodyPr/>
          <a:lstStyle/>
          <a:p>
            <a:pPr>
              <a:defRPr/>
            </a:pPr>
            <a:r>
              <a:rPr lang="es-CO" dirty="0">
                <a:ea typeface="+mj-ea"/>
                <a:cs typeface="+mj-cs"/>
              </a:rPr>
              <a:t>A. Error</a:t>
            </a:r>
          </a:p>
        </p:txBody>
      </p:sp>
      <p:sp>
        <p:nvSpPr>
          <p:cNvPr id="3" name="Content Placeholder 2">
            <a:extLst>
              <a:ext uri="{FF2B5EF4-FFF2-40B4-BE49-F238E27FC236}">
                <a16:creationId xmlns:a16="http://schemas.microsoft.com/office/drawing/2014/main" id="{9E3DE48C-AB1F-4432-31FE-FA719079F2B9}"/>
              </a:ext>
            </a:extLst>
          </p:cNvPr>
          <p:cNvSpPr>
            <a:spLocks noGrp="1"/>
          </p:cNvSpPr>
          <p:nvPr>
            <p:ph idx="1"/>
          </p:nvPr>
        </p:nvSpPr>
        <p:spPr/>
        <p:txBody>
          <a:bodyPr>
            <a:normAutofit/>
          </a:bodyPr>
          <a:lstStyle/>
          <a:p>
            <a:pPr eaLnBrk="1" hangingPunct="1">
              <a:lnSpc>
                <a:spcPct val="90000"/>
              </a:lnSpc>
              <a:buFont typeface="Wingdings 2" charset="2"/>
              <a:buChar char=""/>
              <a:defRPr/>
            </a:pPr>
            <a:r>
              <a:rPr lang="es-CO" altLang="es-ES_tradnl" b="1">
                <a:ea typeface="ＭＳ Ｐゴシック" charset="-128"/>
              </a:rPr>
              <a:t>El error de hecho puede ser de tres clases:</a:t>
            </a:r>
          </a:p>
          <a:p>
            <a:pPr algn="just" eaLnBrk="1" hangingPunct="1">
              <a:lnSpc>
                <a:spcPct val="90000"/>
              </a:lnSpc>
              <a:buFont typeface="Wingdings 2" charset="2"/>
              <a:buChar char=""/>
              <a:defRPr/>
            </a:pPr>
            <a:r>
              <a:rPr lang="es-CO" altLang="es-ES_tradnl" b="1">
                <a:ea typeface="ＭＳ Ｐゴシック" charset="-128"/>
              </a:rPr>
              <a:t>A)  Error obstativo o error obstáculo</a:t>
            </a:r>
            <a:r>
              <a:rPr lang="es-CO" altLang="es-ES_tradnl">
                <a:ea typeface="ＭＳ Ｐゴシック" charset="-128"/>
              </a:rPr>
              <a:t>: art. 1510 C.C.</a:t>
            </a:r>
          </a:p>
          <a:p>
            <a:pPr algn="just" eaLnBrk="1" hangingPunct="1">
              <a:lnSpc>
                <a:spcPct val="90000"/>
              </a:lnSpc>
              <a:buFont typeface="Wingdings 2" charset="2"/>
              <a:buChar char=""/>
              <a:defRPr/>
            </a:pPr>
            <a:r>
              <a:rPr lang="es-CL" altLang="es-ES_tradnl">
                <a:ea typeface="ＭＳ Ｐゴシック" charset="-128"/>
              </a:rPr>
              <a:t>El error de hecho vicia el consentimiento cuando recae sobre la </a:t>
            </a:r>
            <a:r>
              <a:rPr lang="es-CL" altLang="es-ES_tradnl" b="1">
                <a:effectLst>
                  <a:outerShdw blurRad="38100" dist="38100" dir="2700000" algn="tl">
                    <a:srgbClr val="C0C0C0"/>
                  </a:outerShdw>
                </a:effectLst>
                <a:ea typeface="ＭＳ Ｐゴシック" charset="-128"/>
              </a:rPr>
              <a:t>especie de acto o contrato </a:t>
            </a:r>
            <a:r>
              <a:rPr lang="es-CL" altLang="es-ES_tradnl">
                <a:ea typeface="ＭＳ Ｐゴシック" charset="-128"/>
              </a:rPr>
              <a:t>que se ejecuta o celebra, como si una de las partes entendiese empréstito y la otra donación; o sobre la </a:t>
            </a:r>
            <a:r>
              <a:rPr lang="es-CL" altLang="es-ES_tradnl" b="1">
                <a:effectLst>
                  <a:outerShdw blurRad="38100" dist="38100" dir="2700000" algn="tl">
                    <a:srgbClr val="C0C0C0"/>
                  </a:outerShdw>
                </a:effectLst>
                <a:ea typeface="ＭＳ Ｐゴシック" charset="-128"/>
              </a:rPr>
              <a:t>identidad de la cosa específica de que se trata</a:t>
            </a:r>
            <a:r>
              <a:rPr lang="es-CL" altLang="es-ES_tradnl">
                <a:ea typeface="ＭＳ Ｐゴシック" charset="-128"/>
              </a:rPr>
              <a:t>, como si en el contrato de venta el vendedor entendiese vender cierta cosa determinada, y el comprador entendiese comprar otra.</a:t>
            </a:r>
            <a:endParaRPr lang="es-CO" altLang="es-ES_tradnl">
              <a:ea typeface="ＭＳ Ｐゴシック" charset="-128"/>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A21C6-3E01-AAF9-CFF3-B52564807DD4}"/>
              </a:ext>
            </a:extLst>
          </p:cNvPr>
          <p:cNvSpPr>
            <a:spLocks noGrp="1"/>
          </p:cNvSpPr>
          <p:nvPr>
            <p:ph type="title"/>
          </p:nvPr>
        </p:nvSpPr>
        <p:spPr/>
        <p:txBody>
          <a:bodyPr/>
          <a:lstStyle/>
          <a:p>
            <a:pPr>
              <a:defRPr/>
            </a:pPr>
            <a:r>
              <a:rPr lang="es-CO" dirty="0">
                <a:ea typeface="+mj-ea"/>
                <a:cs typeface="+mj-cs"/>
              </a:rPr>
              <a:t>a. ERROR</a:t>
            </a:r>
          </a:p>
        </p:txBody>
      </p:sp>
      <p:sp>
        <p:nvSpPr>
          <p:cNvPr id="28674" name="Content Placeholder 2">
            <a:extLst>
              <a:ext uri="{FF2B5EF4-FFF2-40B4-BE49-F238E27FC236}">
                <a16:creationId xmlns:a16="http://schemas.microsoft.com/office/drawing/2014/main" id="{65919140-4898-124E-92B6-6CEA946DC5B0}"/>
              </a:ext>
            </a:extLst>
          </p:cNvPr>
          <p:cNvSpPr>
            <a:spLocks noGrp="1"/>
          </p:cNvSpPr>
          <p:nvPr>
            <p:ph idx="1"/>
          </p:nvPr>
        </p:nvSpPr>
        <p:spPr/>
        <p:txBody>
          <a:bodyPr/>
          <a:lstStyle/>
          <a:p>
            <a:pPr algn="just" eaLnBrk="1" hangingPunct="1"/>
            <a:r>
              <a:rPr lang="es-CO" altLang="es-ES_tradnl">
                <a:ea typeface="ＭＳ Ｐゴシック" panose="020B0600070205080204" pitchFamily="34" charset="-128"/>
              </a:rPr>
              <a:t>Algunos sectores de la doctrina (Chile: Alessandri – Colombia: Cubides), dicen que cuando las partes incurren en él, no hay acuerdo pues las voluntades no han concurrido sobre un determinado objeto jurídico. </a:t>
            </a:r>
          </a:p>
          <a:p>
            <a:pPr algn="just" eaLnBrk="1" hangingPunct="1"/>
            <a:r>
              <a:rPr lang="es-CO" altLang="es-ES_tradnl">
                <a:ea typeface="ＭＳ Ｐゴシック" panose="020B0600070205080204" pitchFamily="34" charset="-128"/>
              </a:rPr>
              <a:t>Es el error </a:t>
            </a:r>
            <a:r>
              <a:rPr lang="es-CO" altLang="es-ES_tradnl" i="1">
                <a:ea typeface="ＭＳ Ｐゴシック" panose="020B0600070205080204" pitchFamily="34" charset="-128"/>
              </a:rPr>
              <a:t>in negotio </a:t>
            </a:r>
            <a:r>
              <a:rPr lang="es-CO" altLang="es-ES_tradnl">
                <a:ea typeface="ＭＳ Ｐゴシック" panose="020B0600070205080204" pitchFamily="34" charset="-128"/>
              </a:rPr>
              <a:t>o </a:t>
            </a:r>
            <a:r>
              <a:rPr lang="es-CO" altLang="es-ES_tradnl" i="1">
                <a:ea typeface="ＭＳ Ｐゴシック" panose="020B0600070205080204" pitchFamily="34" charset="-128"/>
              </a:rPr>
              <a:t>in corpore</a:t>
            </a:r>
            <a:r>
              <a:rPr lang="es-CO" altLang="es-ES_tradnl">
                <a:ea typeface="ＭＳ Ｐゴシック" panose="020B0600070205080204" pitchFamily="34" charset="-128"/>
              </a:rPr>
              <a:t>, de los romanos. </a:t>
            </a:r>
          </a:p>
          <a:p>
            <a:pPr algn="just" eaLnBrk="1" hangingPunct="1"/>
            <a:r>
              <a:rPr lang="es-CO" altLang="es-ES_tradnl">
                <a:ea typeface="ＭＳ Ｐゴシック" panose="020B0600070205080204" pitchFamily="34" charset="-128"/>
              </a:rPr>
              <a:t>Según la doctrina la sanción debe ser la nulidad absoluta del contrato al omitir un requisito exigido en atención a su naturaleza.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75F87-5D96-FEFF-265A-74562E7DA846}"/>
              </a:ext>
            </a:extLst>
          </p:cNvPr>
          <p:cNvSpPr>
            <a:spLocks noGrp="1"/>
          </p:cNvSpPr>
          <p:nvPr>
            <p:ph type="title"/>
          </p:nvPr>
        </p:nvSpPr>
        <p:spPr/>
        <p:txBody>
          <a:bodyPr/>
          <a:lstStyle/>
          <a:p>
            <a:pPr>
              <a:defRPr/>
            </a:pPr>
            <a:r>
              <a:rPr lang="es-CO" dirty="0">
                <a:ea typeface="+mj-ea"/>
                <a:cs typeface="+mj-cs"/>
              </a:rPr>
              <a:t>a. ERROR</a:t>
            </a:r>
          </a:p>
        </p:txBody>
      </p:sp>
      <p:sp>
        <p:nvSpPr>
          <p:cNvPr id="29698" name="Content Placeholder 2">
            <a:extLst>
              <a:ext uri="{FF2B5EF4-FFF2-40B4-BE49-F238E27FC236}">
                <a16:creationId xmlns:a16="http://schemas.microsoft.com/office/drawing/2014/main" id="{1289268F-76D9-B23A-9D5E-1BD260DD0A80}"/>
              </a:ext>
            </a:extLst>
          </p:cNvPr>
          <p:cNvSpPr>
            <a:spLocks noGrp="1"/>
          </p:cNvSpPr>
          <p:nvPr>
            <p:ph idx="1"/>
          </p:nvPr>
        </p:nvSpPr>
        <p:spPr/>
        <p:txBody>
          <a:bodyPr/>
          <a:lstStyle/>
          <a:p>
            <a:pPr eaLnBrk="1" hangingPunct="1">
              <a:buFont typeface="Wingdings 2" pitchFamily="2" charset="2"/>
              <a:buNone/>
            </a:pPr>
            <a:r>
              <a:rPr lang="es-CO" altLang="es-ES_tradnl" b="1">
                <a:ea typeface="ＭＳ Ｐゴシック" panose="020B0600070205080204" pitchFamily="34" charset="-128"/>
              </a:rPr>
              <a:t>b) Error substancial o determinante: </a:t>
            </a:r>
          </a:p>
          <a:p>
            <a:pPr algn="just" eaLnBrk="1" hangingPunct="1">
              <a:buFont typeface="Wingdings 2" pitchFamily="2" charset="2"/>
              <a:buNone/>
            </a:pPr>
            <a:r>
              <a:rPr lang="es-CO" altLang="es-ES_tradnl">
                <a:ea typeface="ＭＳ Ｐゴシック" panose="020B0600070205080204" pitchFamily="34" charset="-128"/>
              </a:rPr>
              <a:t>   Supone la existencia del consentimiento, pero viciado. Arts. 1511 y 1512 C.C. </a:t>
            </a:r>
          </a:p>
          <a:p>
            <a:pPr algn="just" eaLnBrk="1" hangingPunct="1">
              <a:buFont typeface="Wingdings 2" pitchFamily="2" charset="2"/>
              <a:buNone/>
            </a:pPr>
            <a:r>
              <a:rPr lang="es-CO" altLang="es-ES_tradnl">
                <a:ea typeface="ＭＳ Ｐゴシック" panose="020B0600070205080204" pitchFamily="34" charset="-128"/>
              </a:rPr>
              <a:t>   a. Cuando recae sobre la sustancia  o calidad esencial del objeto. </a:t>
            </a:r>
          </a:p>
          <a:p>
            <a:pPr algn="just" eaLnBrk="1" hangingPunct="1">
              <a:buFont typeface="Wingdings 2" pitchFamily="2" charset="2"/>
              <a:buNone/>
            </a:pPr>
            <a:r>
              <a:rPr lang="es-CO" altLang="es-ES_tradnl">
                <a:ea typeface="ＭＳ Ｐゴシック" panose="020B0600070205080204" pitchFamily="34" charset="-128"/>
              </a:rPr>
              <a:t>  b. Cuando recae sobre una calidad no esencial, pero que es el principal motivo por el que han pactado las partes. Art. 1511 – 2 C.C.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95994-6699-B9F3-5240-C27B0369D481}"/>
              </a:ext>
            </a:extLst>
          </p:cNvPr>
          <p:cNvSpPr>
            <a:spLocks noGrp="1"/>
          </p:cNvSpPr>
          <p:nvPr>
            <p:ph type="title"/>
          </p:nvPr>
        </p:nvSpPr>
        <p:spPr/>
        <p:txBody>
          <a:bodyPr/>
          <a:lstStyle/>
          <a:p>
            <a:pPr>
              <a:defRPr/>
            </a:pPr>
            <a:r>
              <a:rPr lang="es-CO" dirty="0">
                <a:ea typeface="+mj-ea"/>
                <a:cs typeface="+mj-cs"/>
              </a:rPr>
              <a:t>a. ERROR</a:t>
            </a:r>
          </a:p>
        </p:txBody>
      </p:sp>
      <p:sp>
        <p:nvSpPr>
          <p:cNvPr id="3" name="Content Placeholder 2">
            <a:extLst>
              <a:ext uri="{FF2B5EF4-FFF2-40B4-BE49-F238E27FC236}">
                <a16:creationId xmlns:a16="http://schemas.microsoft.com/office/drawing/2014/main" id="{94A411E1-9322-F5DC-F2CF-24F6C1DE8C8A}"/>
              </a:ext>
            </a:extLst>
          </p:cNvPr>
          <p:cNvSpPr>
            <a:spLocks noGrp="1"/>
          </p:cNvSpPr>
          <p:nvPr>
            <p:ph idx="1"/>
          </p:nvPr>
        </p:nvSpPr>
        <p:spPr/>
        <p:txBody>
          <a:bodyPr>
            <a:normAutofit/>
          </a:bodyPr>
          <a:lstStyle/>
          <a:p>
            <a:pPr algn="just" eaLnBrk="1" hangingPunct="1">
              <a:buFont typeface="Wingdings 2" charset="2"/>
              <a:buNone/>
              <a:defRPr/>
            </a:pPr>
            <a:r>
              <a:rPr lang="es-CO" altLang="es-ES_tradnl">
                <a:ea typeface="ＭＳ Ｐゴシック" charset="-128"/>
              </a:rPr>
              <a:t>c) </a:t>
            </a:r>
            <a:r>
              <a:rPr lang="es-CO" altLang="es-ES_tradnl" b="1">
                <a:ea typeface="ＭＳ Ｐゴシック" charset="-128"/>
              </a:rPr>
              <a:t>Error indiferente:</a:t>
            </a:r>
          </a:p>
          <a:p>
            <a:pPr eaLnBrk="1" hangingPunct="1">
              <a:buFont typeface="Wingdings 2" charset="2"/>
              <a:buNone/>
              <a:defRPr/>
            </a:pPr>
            <a:endParaRPr lang="es-CO" altLang="es-ES_tradnl">
              <a:ea typeface="ＭＳ Ｐゴシック" charset="-128"/>
            </a:endParaRPr>
          </a:p>
          <a:p>
            <a:pPr algn="just" eaLnBrk="1" hangingPunct="1">
              <a:buFont typeface="Wingdings 2" charset="2"/>
              <a:buNone/>
              <a:defRPr/>
            </a:pPr>
            <a:r>
              <a:rPr lang="es-CO" altLang="es-ES_tradnl">
                <a:ea typeface="ＭＳ Ｐゴシック" charset="-128"/>
              </a:rPr>
              <a:t>   Es el que no vicia el consentimiento porque no recae sobre un elemento determinante para el consentimiento. </a:t>
            </a:r>
          </a:p>
          <a:p>
            <a:pPr algn="just" eaLnBrk="1" hangingPunct="1">
              <a:buFont typeface="Wingdings 2" charset="2"/>
              <a:buNone/>
              <a:defRPr/>
            </a:pPr>
            <a:endParaRPr lang="es-CO" altLang="es-ES_tradnl">
              <a:ea typeface="ＭＳ Ｐゴシック" charset="-128"/>
            </a:endParaRPr>
          </a:p>
          <a:p>
            <a:pPr algn="just" eaLnBrk="1" hangingPunct="1">
              <a:buFont typeface="Wingdings 2" charset="2"/>
              <a:buNone/>
              <a:defRPr/>
            </a:pPr>
            <a:r>
              <a:rPr lang="es-CO" altLang="es-ES_tradnl" b="1" i="1">
                <a:effectLst>
                  <a:outerShdw blurRad="38100" dist="38100" dir="2700000" algn="tl">
                    <a:srgbClr val="C0C0C0"/>
                  </a:outerShdw>
                </a:effectLst>
                <a:ea typeface="ＭＳ Ｐゴシック" charset="-128"/>
              </a:rPr>
              <a:t>    El error en la persona:</a:t>
            </a:r>
            <a:r>
              <a:rPr lang="es-CO" altLang="es-ES_tradnl">
                <a:ea typeface="ＭＳ Ｐゴシック" charset="-128"/>
              </a:rPr>
              <a:t> no vicia el consentimiento, salvo que la consideración de esta persona sea la causa principal del contrato. 1512. </a:t>
            </a:r>
            <a:r>
              <a:rPr lang="es-CO" altLang="es-ES_tradnl" i="1">
                <a:ea typeface="ＭＳ Ｐゴシック" charset="-128"/>
              </a:rPr>
              <a:t>error in personam. </a:t>
            </a:r>
            <a:endParaRPr lang="es-CO" altLang="es-ES_tradnl" b="1" i="1">
              <a:effectLst>
                <a:outerShdw blurRad="38100" dist="38100" dir="2700000" algn="tl">
                  <a:srgbClr val="C0C0C0"/>
                </a:outerShdw>
              </a:effectLst>
              <a:ea typeface="ＭＳ Ｐゴシック" charset="-128"/>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517A47C-B2E5-4B79-8061-D74B1311A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Freeform: Shape 10">
            <a:extLst>
              <a:ext uri="{FF2B5EF4-FFF2-40B4-BE49-F238E27FC236}">
                <a16:creationId xmlns:a16="http://schemas.microsoft.com/office/drawing/2014/main" id="{C505E780-2083-4CB5-A42A-5E0E2908EC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rgbClr val="EFEFEF"/>
            </a:solidFill>
          </a:ln>
          <a:effectLst>
            <a:outerShdw blurRad="889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Freeform: Shape 12">
            <a:extLst>
              <a:ext uri="{FF2B5EF4-FFF2-40B4-BE49-F238E27FC236}">
                <a16:creationId xmlns:a16="http://schemas.microsoft.com/office/drawing/2014/main" id="{D2C0AE1C-0118-41AE-8A10-7CDCBF10E9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7F29D65-43E4-C7F8-53BD-2B1D904BCCD4}"/>
              </a:ext>
            </a:extLst>
          </p:cNvPr>
          <p:cNvSpPr>
            <a:spLocks noGrp="1"/>
          </p:cNvSpPr>
          <p:nvPr>
            <p:ph type="title"/>
          </p:nvPr>
        </p:nvSpPr>
        <p:spPr>
          <a:xfrm>
            <a:off x="621792" y="1161288"/>
            <a:ext cx="3602736" cy="4526280"/>
          </a:xfrm>
        </p:spPr>
        <p:txBody>
          <a:bodyPr>
            <a:normAutofit/>
          </a:bodyPr>
          <a:lstStyle/>
          <a:p>
            <a:pPr>
              <a:defRPr/>
            </a:pPr>
            <a:r>
              <a:rPr lang="es-CO" sz="4000">
                <a:ea typeface="+mj-ea"/>
                <a:cs typeface="+mj-cs"/>
              </a:rPr>
              <a:t>a. ERROR</a:t>
            </a:r>
          </a:p>
        </p:txBody>
      </p:sp>
      <p:sp>
        <p:nvSpPr>
          <p:cNvPr id="15" name="Rectangle 14">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081528"/>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5" name="Content Placeholder 2">
            <a:extLst>
              <a:ext uri="{FF2B5EF4-FFF2-40B4-BE49-F238E27FC236}">
                <a16:creationId xmlns:a16="http://schemas.microsoft.com/office/drawing/2014/main" id="{E6E73466-AE4D-618C-618D-C1895B7348D9}"/>
              </a:ext>
            </a:extLst>
          </p:cNvPr>
          <p:cNvGraphicFramePr>
            <a:graphicFrameLocks noGrp="1"/>
          </p:cNvGraphicFramePr>
          <p:nvPr>
            <p:ph idx="1"/>
            <p:extLst>
              <p:ext uri="{D42A27DB-BD31-4B8C-83A1-F6EECF244321}">
                <p14:modId xmlns:p14="http://schemas.microsoft.com/office/powerpoint/2010/main" val="2181232348"/>
              </p:ext>
            </p:extLst>
          </p:nvPr>
        </p:nvGraphicFramePr>
        <p:xfrm>
          <a:off x="5303520" y="676656"/>
          <a:ext cx="6364224" cy="55138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775" name="Rectangle 32774">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777" name="Freeform: Shape 32776">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B5611B00-0D9A-7605-A524-433A2491FF5D}"/>
              </a:ext>
            </a:extLst>
          </p:cNvPr>
          <p:cNvSpPr>
            <a:spLocks noGrp="1"/>
          </p:cNvSpPr>
          <p:nvPr>
            <p:ph type="title"/>
          </p:nvPr>
        </p:nvSpPr>
        <p:spPr>
          <a:xfrm>
            <a:off x="838200" y="365125"/>
            <a:ext cx="10515600" cy="1325563"/>
          </a:xfrm>
        </p:spPr>
        <p:txBody>
          <a:bodyPr>
            <a:normAutofit/>
          </a:bodyPr>
          <a:lstStyle/>
          <a:p>
            <a:pPr>
              <a:defRPr/>
            </a:pPr>
            <a:r>
              <a:rPr lang="es-CO" dirty="0">
                <a:ea typeface="+mj-ea"/>
                <a:cs typeface="+mj-cs"/>
              </a:rPr>
              <a:t>B. FUERZA</a:t>
            </a:r>
          </a:p>
        </p:txBody>
      </p:sp>
      <p:sp>
        <p:nvSpPr>
          <p:cNvPr id="32779" name="Arc 32778">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2770" name="Content Placeholder 2">
            <a:extLst>
              <a:ext uri="{FF2B5EF4-FFF2-40B4-BE49-F238E27FC236}">
                <a16:creationId xmlns:a16="http://schemas.microsoft.com/office/drawing/2014/main" id="{7481C53F-7BF9-BF52-FCEE-C8006C147020}"/>
              </a:ext>
            </a:extLst>
          </p:cNvPr>
          <p:cNvSpPr>
            <a:spLocks noGrp="1"/>
          </p:cNvSpPr>
          <p:nvPr>
            <p:ph idx="1"/>
          </p:nvPr>
        </p:nvSpPr>
        <p:spPr>
          <a:xfrm>
            <a:off x="838200" y="1825625"/>
            <a:ext cx="10515600" cy="4351338"/>
          </a:xfrm>
        </p:spPr>
        <p:txBody>
          <a:bodyPr>
            <a:normAutofit/>
          </a:bodyPr>
          <a:lstStyle/>
          <a:p>
            <a:pPr eaLnBrk="1" hangingPunct="1"/>
            <a:r>
              <a:rPr lang="es-CO" altLang="es-ES_tradnl" b="1">
                <a:ea typeface="ＭＳ Ｐゴシック" panose="020B0600070205080204" pitchFamily="34" charset="-128"/>
              </a:rPr>
              <a:t>1. Concepto:</a:t>
            </a:r>
          </a:p>
          <a:p>
            <a:pPr eaLnBrk="1" hangingPunct="1"/>
            <a:r>
              <a:rPr lang="es-CO" altLang="es-ES_tradnl">
                <a:ea typeface="ＭＳ Ｐゴシック" panose="020B0600070205080204" pitchFamily="34" charset="-128"/>
              </a:rPr>
              <a:t>Es la presión, física o moral, ejercida sobre una persona, para obligarla a consentir. Incluye actos materiales y amenazas. </a:t>
            </a:r>
          </a:p>
          <a:p>
            <a:pPr eaLnBrk="1" hangingPunct="1"/>
            <a:r>
              <a:rPr lang="es-CO" altLang="es-ES_tradnl">
                <a:ea typeface="ＭＳ Ｐゴシック" panose="020B0600070205080204" pitchFamily="34" charset="-128"/>
              </a:rPr>
              <a:t>La fuerza no está constituida por el acto o amenaza en sí, sino por el TEMOR  de verse expuesto a ella.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817" name="Rectangle 33798">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818" name="Freeform: Shape 33800">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7508AAEB-89EE-BFEC-255D-8910EA0CBB06}"/>
              </a:ext>
            </a:extLst>
          </p:cNvPr>
          <p:cNvSpPr>
            <a:spLocks noGrp="1"/>
          </p:cNvSpPr>
          <p:nvPr>
            <p:ph type="title"/>
          </p:nvPr>
        </p:nvSpPr>
        <p:spPr>
          <a:xfrm>
            <a:off x="838200" y="365125"/>
            <a:ext cx="10515600" cy="1325563"/>
          </a:xfrm>
        </p:spPr>
        <p:txBody>
          <a:bodyPr>
            <a:normAutofit/>
          </a:bodyPr>
          <a:lstStyle/>
          <a:p>
            <a:pPr>
              <a:defRPr/>
            </a:pPr>
            <a:r>
              <a:rPr lang="es-CO">
                <a:ea typeface="+mj-ea"/>
                <a:cs typeface="+mj-cs"/>
              </a:rPr>
              <a:t>B. FUERZA</a:t>
            </a:r>
          </a:p>
        </p:txBody>
      </p:sp>
      <p:sp>
        <p:nvSpPr>
          <p:cNvPr id="33819" name="Arc 3380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3794" name="Content Placeholder 2">
            <a:extLst>
              <a:ext uri="{FF2B5EF4-FFF2-40B4-BE49-F238E27FC236}">
                <a16:creationId xmlns:a16="http://schemas.microsoft.com/office/drawing/2014/main" id="{C927018C-C9F6-5052-2723-6AEDEFA2E858}"/>
              </a:ext>
            </a:extLst>
          </p:cNvPr>
          <p:cNvSpPr>
            <a:spLocks noGrp="1"/>
          </p:cNvSpPr>
          <p:nvPr>
            <p:ph idx="1"/>
          </p:nvPr>
        </p:nvSpPr>
        <p:spPr>
          <a:xfrm>
            <a:off x="838200" y="1825625"/>
            <a:ext cx="10515600" cy="4351338"/>
          </a:xfrm>
        </p:spPr>
        <p:txBody>
          <a:bodyPr>
            <a:normAutofit/>
          </a:bodyPr>
          <a:lstStyle/>
          <a:p>
            <a:pPr eaLnBrk="1" hangingPunct="1">
              <a:buFont typeface="Wingdings 2" pitchFamily="2" charset="2"/>
              <a:buNone/>
            </a:pPr>
            <a:r>
              <a:rPr lang="es-CL" altLang="es-ES_tradnl" sz="2600">
                <a:ea typeface="ＭＳ Ｐゴシック" panose="020B0600070205080204" pitchFamily="34" charset="-128"/>
              </a:rPr>
              <a:t>   Art. 1513 C.C. La fuerza no vicia el consentimiento, sino cuando es capaz de producir una impresión fuerte en una persona de sano juicio, tomando en cuenta su edad, sexo y condición. Se mira como una fuerza de este género todo acto que infunde a una persona un justo temor de verse expuesta ella, su consorte o alguno de sus ascendientes o descendientes a un mal irreparable y grave.</a:t>
            </a:r>
          </a:p>
          <a:p>
            <a:pPr eaLnBrk="1" hangingPunct="1">
              <a:buFont typeface="Wingdings 2" pitchFamily="2" charset="2"/>
              <a:buNone/>
            </a:pPr>
            <a:endParaRPr lang="es-ES" altLang="es-ES_tradnl" sz="2600">
              <a:ea typeface="ＭＳ Ｐゴシック" panose="020B0600070205080204" pitchFamily="34" charset="-128"/>
            </a:endParaRPr>
          </a:p>
          <a:p>
            <a:pPr eaLnBrk="1" hangingPunct="1">
              <a:buFont typeface="Wingdings 2" pitchFamily="2" charset="2"/>
              <a:buNone/>
            </a:pPr>
            <a:r>
              <a:rPr lang="es-CL" altLang="es-ES_tradnl" sz="2600">
                <a:ea typeface="ＭＳ Ｐゴシック" panose="020B0600070205080204" pitchFamily="34" charset="-128"/>
              </a:rPr>
              <a:t>   El temor reverencial, esto es, el solo temor de desagradar a las personas a quienes se debe sumisión y respeto, no basta para viciar el consentimiento.</a:t>
            </a:r>
            <a:endParaRPr lang="es-ES" altLang="es-ES_tradnl" sz="2600">
              <a:ea typeface="ＭＳ Ｐゴシック" panose="020B0600070205080204" pitchFamily="34" charset="-128"/>
            </a:endParaRPr>
          </a:p>
          <a:p>
            <a:pPr eaLnBrk="1" hangingPunct="1"/>
            <a:endParaRPr lang="es-CO" altLang="es-ES_tradnl" sz="2600">
              <a:ea typeface="ＭＳ Ｐゴシック" panose="020B0600070205080204" pitchFamily="34" charset="-128"/>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4E169EED-C7EC-AAEA-391A-873E9562BC0D}"/>
              </a:ext>
            </a:extLst>
          </p:cNvPr>
          <p:cNvSpPr>
            <a:spLocks noGrp="1"/>
          </p:cNvSpPr>
          <p:nvPr>
            <p:ph type="title"/>
          </p:nvPr>
        </p:nvSpPr>
        <p:spPr>
          <a:xfrm>
            <a:off x="838200" y="365125"/>
            <a:ext cx="10515600" cy="1325563"/>
          </a:xfrm>
        </p:spPr>
        <p:txBody>
          <a:bodyPr>
            <a:normAutofit/>
          </a:bodyPr>
          <a:lstStyle/>
          <a:p>
            <a:pPr>
              <a:defRPr/>
            </a:pPr>
            <a:r>
              <a:rPr lang="es-CO">
                <a:ea typeface="+mj-ea"/>
                <a:cs typeface="+mj-cs"/>
              </a:rPr>
              <a:t>B. FUERZA</a:t>
            </a:r>
            <a:endParaRPr lang="es-CO" dirty="0">
              <a:ea typeface="+mj-ea"/>
              <a:cs typeface="+mj-cs"/>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5A19BF3F-5362-9A68-F6A0-D51055F5325F}"/>
              </a:ext>
            </a:extLst>
          </p:cNvPr>
          <p:cNvSpPr>
            <a:spLocks noGrp="1"/>
          </p:cNvSpPr>
          <p:nvPr>
            <p:ph idx="1"/>
          </p:nvPr>
        </p:nvSpPr>
        <p:spPr>
          <a:xfrm>
            <a:off x="838200" y="1825625"/>
            <a:ext cx="10515600" cy="4351338"/>
          </a:xfrm>
        </p:spPr>
        <p:txBody>
          <a:bodyPr>
            <a:normAutofit/>
          </a:bodyPr>
          <a:lstStyle/>
          <a:p>
            <a:pPr marL="514350" indent="-514350">
              <a:buFont typeface="Wingdings 2" charset="2"/>
              <a:buAutoNum type="arabicPeriod"/>
              <a:defRPr/>
            </a:pPr>
            <a:r>
              <a:rPr lang="es-CO" altLang="es-ES_tradnl" b="1">
                <a:ea typeface="ＭＳ Ｐゴシック" charset="-128"/>
              </a:rPr>
              <a:t>Grave: </a:t>
            </a:r>
          </a:p>
          <a:p>
            <a:pPr marL="514350" indent="-514350">
              <a:buNone/>
              <a:defRPr/>
            </a:pPr>
            <a:r>
              <a:rPr lang="es-CO" altLang="es-ES_tradnl">
                <a:ea typeface="ＭＳ Ｐゴシック" charset="-128"/>
              </a:rPr>
              <a:t>      Cuando es capaz de producir una impresión fuerte en una persona de sano juicio, atendidos su edad, sexo y condición. Art. 1513 C.C. </a:t>
            </a:r>
          </a:p>
          <a:p>
            <a:pPr marL="514350" indent="-514350">
              <a:buFont typeface="Wingdings 2" charset="2"/>
              <a:buAutoNum type="arabicPeriod" startAt="2"/>
              <a:defRPr/>
            </a:pPr>
            <a:r>
              <a:rPr lang="es-CO" altLang="es-ES_tradnl" b="1">
                <a:ea typeface="ＭＳ Ｐゴシック" charset="-128"/>
              </a:rPr>
              <a:t>Sobre quien debe recaer: </a:t>
            </a:r>
          </a:p>
          <a:p>
            <a:pPr marL="514350" indent="-514350">
              <a:buNone/>
              <a:defRPr/>
            </a:pPr>
            <a:r>
              <a:rPr lang="es-CO" altLang="es-ES_tradnl">
                <a:ea typeface="ＭＳ Ｐゴシック" charset="-128"/>
              </a:rPr>
              <a:t>      Sobre el contratante, su consorte, o alguno de sus ascendientes o descendientes. </a:t>
            </a:r>
          </a:p>
          <a:p>
            <a:pPr marL="514350" indent="-514350">
              <a:buNone/>
              <a:defRPr/>
            </a:pPr>
            <a:r>
              <a:rPr lang="es-CO" altLang="es-ES_tradnl" i="1">
                <a:effectLst>
                  <a:outerShdw blurRad="38100" dist="38100" dir="2700000" algn="tl">
                    <a:srgbClr val="C0C0C0"/>
                  </a:outerShdw>
                </a:effectLst>
                <a:ea typeface="ＭＳ Ｐゴシック" charset="-128"/>
              </a:rPr>
              <a:t>     ¿ Sólo sobre estas personas?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854" name="Rectangle 35853">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856" name="Freeform: Shape 35855">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06D9908C-B9FC-8E03-D342-8DFCE2195E23}"/>
              </a:ext>
            </a:extLst>
          </p:cNvPr>
          <p:cNvSpPr>
            <a:spLocks noGrp="1"/>
          </p:cNvSpPr>
          <p:nvPr>
            <p:ph type="title"/>
          </p:nvPr>
        </p:nvSpPr>
        <p:spPr>
          <a:xfrm>
            <a:off x="838200" y="365125"/>
            <a:ext cx="10515600" cy="1325563"/>
          </a:xfrm>
        </p:spPr>
        <p:txBody>
          <a:bodyPr>
            <a:normAutofit/>
          </a:bodyPr>
          <a:lstStyle/>
          <a:p>
            <a:pPr>
              <a:defRPr/>
            </a:pPr>
            <a:r>
              <a:rPr lang="es-CO">
                <a:ea typeface="+mj-ea"/>
                <a:cs typeface="+mj-cs"/>
              </a:rPr>
              <a:t>B. FUERZA</a:t>
            </a:r>
          </a:p>
        </p:txBody>
      </p:sp>
      <p:sp>
        <p:nvSpPr>
          <p:cNvPr id="35858" name="Arc 35857">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5842" name="Content Placeholder 2">
            <a:extLst>
              <a:ext uri="{FF2B5EF4-FFF2-40B4-BE49-F238E27FC236}">
                <a16:creationId xmlns:a16="http://schemas.microsoft.com/office/drawing/2014/main" id="{14D38809-5F18-532E-2E53-8BA761283EBF}"/>
              </a:ext>
            </a:extLst>
          </p:cNvPr>
          <p:cNvSpPr>
            <a:spLocks noGrp="1"/>
          </p:cNvSpPr>
          <p:nvPr>
            <p:ph idx="1"/>
          </p:nvPr>
        </p:nvSpPr>
        <p:spPr>
          <a:xfrm>
            <a:off x="838200" y="1825625"/>
            <a:ext cx="10515600" cy="4351338"/>
          </a:xfrm>
        </p:spPr>
        <p:txBody>
          <a:bodyPr>
            <a:normAutofit/>
          </a:bodyPr>
          <a:lstStyle/>
          <a:p>
            <a:pPr eaLnBrk="1" hangingPunct="1"/>
            <a:r>
              <a:rPr lang="es-CO" altLang="es-ES_tradnl">
                <a:ea typeface="ＭＳ Ｐゴシック" panose="020B0600070205080204" pitchFamily="34" charset="-128"/>
              </a:rPr>
              <a:t>Se ha entendido que si la amenaza se refiere a una persona cuyos sufrimientos han de producir en el contratante una impresión de este tipo en razón del afecto que le tiene, hay fuerza aunque dicha persona no sea de las enumeradas por la ley. </a:t>
            </a:r>
          </a:p>
          <a:p>
            <a:pPr eaLnBrk="1" hangingPunct="1"/>
            <a:r>
              <a:rPr lang="es-CO" altLang="es-ES_tradnl">
                <a:ea typeface="ＭＳ Ｐゴシック" panose="020B0600070205080204" pitchFamily="34" charset="-128"/>
              </a:rPr>
              <a:t>La doctrina dice que en este caso habría que probar que ese mal o amenaza produjo efectivamente en el contratante una impresión fuerte que lo llevó a contratar (Alessandri).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871" name="Rectangle 36870">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873" name="Freeform: Shape 36872">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335B65C6-D24C-A3D7-65D6-A81483C8B8A3}"/>
              </a:ext>
            </a:extLst>
          </p:cNvPr>
          <p:cNvSpPr>
            <a:spLocks noGrp="1"/>
          </p:cNvSpPr>
          <p:nvPr>
            <p:ph type="title"/>
          </p:nvPr>
        </p:nvSpPr>
        <p:spPr>
          <a:xfrm>
            <a:off x="838200" y="365125"/>
            <a:ext cx="10515600" cy="1325563"/>
          </a:xfrm>
        </p:spPr>
        <p:txBody>
          <a:bodyPr>
            <a:normAutofit/>
          </a:bodyPr>
          <a:lstStyle/>
          <a:p>
            <a:pPr>
              <a:defRPr/>
            </a:pPr>
            <a:r>
              <a:rPr lang="es-CO" dirty="0">
                <a:ea typeface="+mj-ea"/>
                <a:cs typeface="+mj-cs"/>
              </a:rPr>
              <a:t>B. FUERZA</a:t>
            </a:r>
          </a:p>
        </p:txBody>
      </p:sp>
      <p:sp>
        <p:nvSpPr>
          <p:cNvPr id="36875" name="Arc 36874">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6866" name="Content Placeholder 2">
            <a:extLst>
              <a:ext uri="{FF2B5EF4-FFF2-40B4-BE49-F238E27FC236}">
                <a16:creationId xmlns:a16="http://schemas.microsoft.com/office/drawing/2014/main" id="{7BAC7E20-0DB1-7AD4-C921-88821936E096}"/>
              </a:ext>
            </a:extLst>
          </p:cNvPr>
          <p:cNvSpPr>
            <a:spLocks noGrp="1"/>
          </p:cNvSpPr>
          <p:nvPr>
            <p:ph idx="1"/>
          </p:nvPr>
        </p:nvSpPr>
        <p:spPr>
          <a:xfrm>
            <a:off x="838200" y="1825625"/>
            <a:ext cx="10515600" cy="4351338"/>
          </a:xfrm>
        </p:spPr>
        <p:txBody>
          <a:bodyPr>
            <a:normAutofit/>
          </a:bodyPr>
          <a:lstStyle/>
          <a:p>
            <a:pPr eaLnBrk="1" hangingPunct="1">
              <a:buFont typeface="Wingdings 2" pitchFamily="2" charset="2"/>
              <a:buNone/>
            </a:pPr>
            <a:r>
              <a:rPr lang="es-CO" altLang="es-ES_tradnl" b="1">
                <a:ea typeface="ＭＳ Ｐゴシック" panose="020B0600070205080204" pitchFamily="34" charset="-128"/>
              </a:rPr>
              <a:t>3. Quien la debe ejercer: </a:t>
            </a:r>
          </a:p>
          <a:p>
            <a:pPr eaLnBrk="1" hangingPunct="1">
              <a:buFont typeface="Wingdings 2" pitchFamily="2" charset="2"/>
              <a:buNone/>
            </a:pPr>
            <a:r>
              <a:rPr lang="es-CO" altLang="es-ES_tradnl">
                <a:ea typeface="ＭＳ Ｐゴシック" panose="020B0600070205080204" pitchFamily="34" charset="-128"/>
              </a:rPr>
              <a:t>   </a:t>
            </a:r>
          </a:p>
          <a:p>
            <a:pPr eaLnBrk="1" hangingPunct="1">
              <a:buFont typeface="Wingdings 2" pitchFamily="2" charset="2"/>
              <a:buNone/>
            </a:pPr>
            <a:endParaRPr lang="es-CO" altLang="es-ES_tradnl">
              <a:ea typeface="ＭＳ Ｐゴシック" panose="020B0600070205080204" pitchFamily="34" charset="-128"/>
            </a:endParaRPr>
          </a:p>
          <a:p>
            <a:pPr eaLnBrk="1" hangingPunct="1">
              <a:buFont typeface="Wingdings 2" pitchFamily="2" charset="2"/>
              <a:buNone/>
            </a:pPr>
            <a:r>
              <a:rPr lang="es-CO" altLang="es-ES_tradnl">
                <a:ea typeface="ＭＳ Ｐゴシック" panose="020B0600070205080204" pitchFamily="34" charset="-128"/>
              </a:rPr>
              <a:t>    Art. 1514 C.C: Para que la fuerza vicie el consentimiento no es necesario que la ejerza aquél que es beneficiado por ella; basta que se haya empleado la fuerza por cualquier persona con el objeto de obtener el consentimiento.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895" name="Rectangle 37894">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897" name="Freeform: Shape 37896">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B3EFDC6F-27D2-302A-7086-A751D06299A4}"/>
              </a:ext>
            </a:extLst>
          </p:cNvPr>
          <p:cNvSpPr>
            <a:spLocks noGrp="1"/>
          </p:cNvSpPr>
          <p:nvPr>
            <p:ph type="title"/>
          </p:nvPr>
        </p:nvSpPr>
        <p:spPr>
          <a:xfrm>
            <a:off x="838200" y="365125"/>
            <a:ext cx="10515600" cy="1325563"/>
          </a:xfrm>
        </p:spPr>
        <p:txBody>
          <a:bodyPr>
            <a:normAutofit/>
          </a:bodyPr>
          <a:lstStyle/>
          <a:p>
            <a:pPr>
              <a:defRPr/>
            </a:pPr>
            <a:r>
              <a:rPr lang="es-CO" dirty="0">
                <a:ea typeface="+mj-ea"/>
                <a:cs typeface="+mj-cs"/>
              </a:rPr>
              <a:t>C. DOLO</a:t>
            </a:r>
          </a:p>
        </p:txBody>
      </p:sp>
      <p:sp>
        <p:nvSpPr>
          <p:cNvPr id="37899" name="Arc 37898">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7890" name="Content Placeholder 2">
            <a:extLst>
              <a:ext uri="{FF2B5EF4-FFF2-40B4-BE49-F238E27FC236}">
                <a16:creationId xmlns:a16="http://schemas.microsoft.com/office/drawing/2014/main" id="{0110B2DC-5CCF-695C-A028-D20B11F71D40}"/>
              </a:ext>
            </a:extLst>
          </p:cNvPr>
          <p:cNvSpPr>
            <a:spLocks noGrp="1"/>
          </p:cNvSpPr>
          <p:nvPr>
            <p:ph idx="1"/>
          </p:nvPr>
        </p:nvSpPr>
        <p:spPr>
          <a:xfrm>
            <a:off x="838200" y="1825625"/>
            <a:ext cx="10515600" cy="4351338"/>
          </a:xfrm>
        </p:spPr>
        <p:txBody>
          <a:bodyPr>
            <a:normAutofit/>
          </a:bodyPr>
          <a:lstStyle/>
          <a:p>
            <a:pPr marL="514350" indent="-514350">
              <a:buFont typeface="Wingdings 2" pitchFamily="2" charset="2"/>
              <a:buAutoNum type="arabicPeriod"/>
            </a:pPr>
            <a:r>
              <a:rPr lang="es-CO" altLang="es-ES_tradnl" b="1">
                <a:ea typeface="ＭＳ Ｐゴシック" panose="020B0600070205080204" pitchFamily="34" charset="-128"/>
              </a:rPr>
              <a:t>Concepto: </a:t>
            </a:r>
          </a:p>
          <a:p>
            <a:pPr marL="514350" indent="-514350">
              <a:buNone/>
            </a:pPr>
            <a:r>
              <a:rPr lang="es-CO" altLang="es-ES_tradnl">
                <a:ea typeface="ＭＳ Ｐゴシック" panose="020B0600070205080204" pitchFamily="34" charset="-128"/>
              </a:rPr>
              <a:t>     Es la maquinación fraudulenta para llevar a una persona a manifestar su consentimiento. </a:t>
            </a:r>
          </a:p>
          <a:p>
            <a:pPr marL="514350" indent="-514350">
              <a:buNone/>
            </a:pPr>
            <a:r>
              <a:rPr lang="es-CO" altLang="es-ES_tradnl">
                <a:ea typeface="ＭＳ Ｐゴシック" panose="020B0600070205080204" pitchFamily="34" charset="-128"/>
              </a:rPr>
              <a:t>     Se caracteriza por la intención positiva de engañar o mantener en error a una persona para inducirla a consentir. </a:t>
            </a:r>
          </a:p>
          <a:p>
            <a:pPr marL="514350" indent="-514350">
              <a:buNone/>
            </a:pPr>
            <a:r>
              <a:rPr lang="es-CO" altLang="es-ES_tradnl">
                <a:ea typeface="ＭＳ Ｐゴシック" panose="020B0600070205080204" pitchFamily="34" charset="-128"/>
              </a:rPr>
              <a:t>     Tiene puntos de confluencia con el error: en uno y otro caso quien lo sufre tiene una percepción equivocada de la realidad.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919" name="Rectangle 38918">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921" name="Freeform: Shape 38920">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1DE6AEA7-890C-5450-0033-79F53FD08326}"/>
              </a:ext>
            </a:extLst>
          </p:cNvPr>
          <p:cNvSpPr>
            <a:spLocks noGrp="1"/>
          </p:cNvSpPr>
          <p:nvPr>
            <p:ph type="title"/>
          </p:nvPr>
        </p:nvSpPr>
        <p:spPr>
          <a:xfrm>
            <a:off x="838200" y="365125"/>
            <a:ext cx="10515600" cy="1325563"/>
          </a:xfrm>
        </p:spPr>
        <p:txBody>
          <a:bodyPr>
            <a:normAutofit/>
          </a:bodyPr>
          <a:lstStyle/>
          <a:p>
            <a:pPr>
              <a:defRPr/>
            </a:pPr>
            <a:r>
              <a:rPr lang="es-CO" dirty="0">
                <a:ea typeface="+mj-ea"/>
                <a:cs typeface="+mj-cs"/>
              </a:rPr>
              <a:t>C. DOLO</a:t>
            </a:r>
          </a:p>
        </p:txBody>
      </p:sp>
      <p:sp>
        <p:nvSpPr>
          <p:cNvPr id="38923" name="Arc 3892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8914" name="Content Placeholder 2">
            <a:extLst>
              <a:ext uri="{FF2B5EF4-FFF2-40B4-BE49-F238E27FC236}">
                <a16:creationId xmlns:a16="http://schemas.microsoft.com/office/drawing/2014/main" id="{05F273C4-7E90-F3BA-6B84-2D9FA2C0B304}"/>
              </a:ext>
            </a:extLst>
          </p:cNvPr>
          <p:cNvSpPr>
            <a:spLocks noGrp="1"/>
          </p:cNvSpPr>
          <p:nvPr>
            <p:ph idx="1"/>
          </p:nvPr>
        </p:nvSpPr>
        <p:spPr>
          <a:xfrm>
            <a:off x="838200" y="1825625"/>
            <a:ext cx="10515600" cy="4351338"/>
          </a:xfrm>
        </p:spPr>
        <p:txBody>
          <a:bodyPr>
            <a:normAutofit/>
          </a:bodyPr>
          <a:lstStyle/>
          <a:p>
            <a:pPr eaLnBrk="1" hangingPunct="1"/>
            <a:r>
              <a:rPr lang="es-CO" altLang="es-ES_tradnl">
                <a:ea typeface="ＭＳ Ｐゴシック" panose="020B0600070205080204" pitchFamily="34" charset="-128"/>
              </a:rPr>
              <a:t>La posible diferencia radicaría en que mientras el error es involuntario, el dolo es un error provocado con un deliberado fin: su autor se ha valido de procedimientos ilícitos para producir ese error o para evitar que quien lo sufre llegue a descubrirlo. </a:t>
            </a:r>
          </a:p>
          <a:p>
            <a:pPr eaLnBrk="1" hangingPunct="1"/>
            <a:r>
              <a:rPr lang="es-CO" altLang="es-ES_tradnl">
                <a:ea typeface="ＭＳ Ｐゴシック" panose="020B0600070205080204" pitchFamily="34" charset="-128"/>
              </a:rPr>
              <a:t>Puede haber dolo por acción o por omisión (reticencia) que se da cuando una parte conoce una información que de darla a la otra haría que no consienta o de su consentimiento de determinada forma.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943" name="Rectangle 39942">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945" name="Freeform: Shape 39944">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E4587FB2-5D63-40A4-0F91-9CC448932C31}"/>
              </a:ext>
            </a:extLst>
          </p:cNvPr>
          <p:cNvSpPr>
            <a:spLocks noGrp="1"/>
          </p:cNvSpPr>
          <p:nvPr>
            <p:ph type="title"/>
          </p:nvPr>
        </p:nvSpPr>
        <p:spPr>
          <a:xfrm>
            <a:off x="838200" y="365125"/>
            <a:ext cx="10515600" cy="1325563"/>
          </a:xfrm>
        </p:spPr>
        <p:txBody>
          <a:bodyPr>
            <a:normAutofit/>
          </a:bodyPr>
          <a:lstStyle/>
          <a:p>
            <a:pPr>
              <a:defRPr/>
            </a:pPr>
            <a:r>
              <a:rPr lang="es-CO" dirty="0">
                <a:ea typeface="+mj-ea"/>
                <a:cs typeface="+mj-cs"/>
              </a:rPr>
              <a:t>C. dolo</a:t>
            </a:r>
          </a:p>
        </p:txBody>
      </p:sp>
      <p:sp>
        <p:nvSpPr>
          <p:cNvPr id="39947" name="Arc 39946">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9938" name="Content Placeholder 2">
            <a:extLst>
              <a:ext uri="{FF2B5EF4-FFF2-40B4-BE49-F238E27FC236}">
                <a16:creationId xmlns:a16="http://schemas.microsoft.com/office/drawing/2014/main" id="{80740A37-C0E3-C26A-FE69-7F0382AA5DD2}"/>
              </a:ext>
            </a:extLst>
          </p:cNvPr>
          <p:cNvSpPr>
            <a:spLocks noGrp="1"/>
          </p:cNvSpPr>
          <p:nvPr>
            <p:ph idx="1"/>
          </p:nvPr>
        </p:nvSpPr>
        <p:spPr>
          <a:xfrm>
            <a:off x="838200" y="1825625"/>
            <a:ext cx="10515600" cy="4351338"/>
          </a:xfrm>
        </p:spPr>
        <p:txBody>
          <a:bodyPr>
            <a:normAutofit/>
          </a:bodyPr>
          <a:lstStyle/>
          <a:p>
            <a:pPr eaLnBrk="1" hangingPunct="1">
              <a:buFont typeface="Wingdings 2" pitchFamily="2" charset="2"/>
              <a:buNone/>
            </a:pPr>
            <a:r>
              <a:rPr lang="es-CO" altLang="es-ES_tradnl" b="1">
                <a:ea typeface="ＭＳ Ｐゴシック" panose="020B0600070205080204" pitchFamily="34" charset="-128"/>
              </a:rPr>
              <a:t>2. Requisitos: </a:t>
            </a:r>
          </a:p>
          <a:p>
            <a:pPr eaLnBrk="1" hangingPunct="1">
              <a:buFont typeface="Wingdings 2" pitchFamily="2" charset="2"/>
              <a:buAutoNum type="alphaLcPeriod"/>
            </a:pPr>
            <a:r>
              <a:rPr lang="es-CO" altLang="es-ES_tradnl">
                <a:ea typeface="ＭＳ Ｐゴシック" panose="020B0600070205080204" pitchFamily="34" charset="-128"/>
              </a:rPr>
              <a:t>Debe ser obra de una de las partes. Art. 1515 C.C. (Diferencia con la fuerza).</a:t>
            </a:r>
          </a:p>
          <a:p>
            <a:pPr eaLnBrk="1" hangingPunct="1">
              <a:buFont typeface="Wingdings 2" pitchFamily="2" charset="2"/>
              <a:buNone/>
            </a:pPr>
            <a:r>
              <a:rPr lang="es-CO" altLang="es-ES_tradnl">
                <a:ea typeface="ＭＳ Ｐゴシック" panose="020B0600070205080204" pitchFamily="34" charset="-128"/>
              </a:rPr>
              <a:t> En los demás casos sólo da lugar a una indemnización de perjuicios contra su autor o contra quien se beneficia de él.  </a:t>
            </a:r>
          </a:p>
          <a:p>
            <a:pPr eaLnBrk="1" hangingPunct="1">
              <a:buFont typeface="Wingdings 2" pitchFamily="2" charset="2"/>
              <a:buNone/>
            </a:pPr>
            <a:r>
              <a:rPr lang="es-CO" altLang="es-ES_tradnl">
                <a:ea typeface="ＭＳ Ｐゴシック" panose="020B0600070205080204" pitchFamily="34" charset="-128"/>
              </a:rPr>
              <a:t>b. Debe ser determinante: sin él no se hubiera contratado. </a:t>
            </a:r>
          </a:p>
          <a:p>
            <a:pPr eaLnBrk="1" hangingPunct="1">
              <a:buFont typeface="Wingdings 2" pitchFamily="2" charset="2"/>
              <a:buNone/>
            </a:pPr>
            <a:r>
              <a:rPr lang="es-CO" altLang="es-ES_tradnl">
                <a:ea typeface="ＭＳ Ｐゴシック" panose="020B0600070205080204" pitchFamily="34" charset="-128"/>
              </a:rPr>
              <a:t>   </a:t>
            </a:r>
          </a:p>
        </p:txBody>
      </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TotalTime>
  <Words>2109</Words>
  <Application>Microsoft Macintosh PowerPoint</Application>
  <PresentationFormat>Panorámica</PresentationFormat>
  <Paragraphs>151</Paragraphs>
  <Slides>34</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34</vt:i4>
      </vt:variant>
    </vt:vector>
  </HeadingPairs>
  <TitlesOfParts>
    <vt:vector size="41" baseType="lpstr">
      <vt:lpstr>ＭＳ Ｐゴシック</vt:lpstr>
      <vt:lpstr>Aptos</vt:lpstr>
      <vt:lpstr>Aptos Display</vt:lpstr>
      <vt:lpstr>Arial</vt:lpstr>
      <vt:lpstr>Calibri</vt:lpstr>
      <vt:lpstr>Wingdings 2</vt:lpstr>
      <vt:lpstr>Tema de Office</vt:lpstr>
      <vt:lpstr>Los requisitos de eficacia del negocio jurídico</vt:lpstr>
      <vt:lpstr>Introducción</vt:lpstr>
      <vt:lpstr>Los requisitos de existencia</vt:lpstr>
      <vt:lpstr>La voluntad manifestada</vt:lpstr>
      <vt:lpstr>El objeto</vt:lpstr>
      <vt:lpstr>El objeto</vt:lpstr>
      <vt:lpstr>La causa</vt:lpstr>
      <vt:lpstr>Los requisitos de validez </vt:lpstr>
      <vt:lpstr>Enunciación. ART. 1502 c.c.</vt:lpstr>
      <vt:lpstr>1. capacidad</vt:lpstr>
      <vt:lpstr>1. capacidad</vt:lpstr>
      <vt:lpstr>1. capacidad</vt:lpstr>
      <vt:lpstr>1. capacidad</vt:lpstr>
      <vt:lpstr>1. capacidad</vt:lpstr>
      <vt:lpstr>1. capacidad</vt:lpstr>
      <vt:lpstr>1. capacidad</vt:lpstr>
      <vt:lpstr>1. capacidad</vt:lpstr>
      <vt:lpstr>1. capacidad</vt:lpstr>
      <vt:lpstr>2. CONSENTIMIENTO EXENTO DE VICIOS</vt:lpstr>
      <vt:lpstr>A. Error</vt:lpstr>
      <vt:lpstr>A. Error</vt:lpstr>
      <vt:lpstr>A. Error</vt:lpstr>
      <vt:lpstr>a. ERROR</vt:lpstr>
      <vt:lpstr>a. ERROR</vt:lpstr>
      <vt:lpstr>a. ERROR</vt:lpstr>
      <vt:lpstr>a. ERROR</vt:lpstr>
      <vt:lpstr>B. FUERZA</vt:lpstr>
      <vt:lpstr>B. FUERZA</vt:lpstr>
      <vt:lpstr>B. FUERZA</vt:lpstr>
      <vt:lpstr>B. FUERZA</vt:lpstr>
      <vt:lpstr>B. FUERZA</vt:lpstr>
      <vt:lpstr>C. DOLO</vt:lpstr>
      <vt:lpstr>C. DOLO</vt:lpstr>
      <vt:lpstr>C. dolo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Jorge Oviedo Alban</dc:creator>
  <cp:lastModifiedBy>Jorge Oviedo Alban</cp:lastModifiedBy>
  <cp:revision>2</cp:revision>
  <dcterms:created xsi:type="dcterms:W3CDTF">2026-09-03T15:46:22Z</dcterms:created>
  <dcterms:modified xsi:type="dcterms:W3CDTF">2026-09-21T02:53:36Z</dcterms:modified>
</cp:coreProperties>
</file>