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5.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9.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notesSlides/notesSlide19.xml" ContentType="application/vnd.openxmlformats-officedocument.presentationml.notesSlide+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20.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notesSlides/notesSlide21.xml" ContentType="application/vnd.openxmlformats-officedocument.presentationml.notesSlide+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notesSlides/notesSlide22.xml" ContentType="application/vnd.openxmlformats-officedocument.presentationml.notesSlide+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notesSlides/notesSlide23.xml" ContentType="application/vnd.openxmlformats-officedocument.presentationml.notesSlide+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notesSlides/notesSlide24.xml" ContentType="application/vnd.openxmlformats-officedocument.presentationml.notesSlide+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notesSlides/notesSlide25.xml" ContentType="application/vnd.openxmlformats-officedocument.presentationml.notesSlide+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notesSlides/notesSlide26.xml" ContentType="application/vnd.openxmlformats-officedocument.presentationml.notesSlide+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notesSlides/notesSlide27.xml" ContentType="application/vnd.openxmlformats-officedocument.presentationml.notesSlide+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notesSlides/notesSlide28.xml" ContentType="application/vnd.openxmlformats-officedocument.presentationml.notesSlide+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7" r:id="rId4"/>
  </p:sldMasterIdLst>
  <p:notesMasterIdLst>
    <p:notesMasterId r:id="rId101"/>
  </p:notesMasterIdLst>
  <p:sldIdLst>
    <p:sldId id="256" r:id="rId5"/>
    <p:sldId id="278" r:id="rId6"/>
    <p:sldId id="257" r:id="rId7"/>
    <p:sldId id="258" r:id="rId8"/>
    <p:sldId id="259" r:id="rId9"/>
    <p:sldId id="736" r:id="rId10"/>
    <p:sldId id="737" r:id="rId11"/>
    <p:sldId id="735" r:id="rId12"/>
    <p:sldId id="739" r:id="rId13"/>
    <p:sldId id="350" r:id="rId14"/>
    <p:sldId id="351" r:id="rId15"/>
    <p:sldId id="266" r:id="rId16"/>
    <p:sldId id="268" r:id="rId17"/>
    <p:sldId id="740" r:id="rId18"/>
    <p:sldId id="269" r:id="rId19"/>
    <p:sldId id="271" r:id="rId20"/>
    <p:sldId id="280" r:id="rId21"/>
    <p:sldId id="281" r:id="rId22"/>
    <p:sldId id="282" r:id="rId23"/>
    <p:sldId id="283" r:id="rId24"/>
    <p:sldId id="285" r:id="rId25"/>
    <p:sldId id="286" r:id="rId26"/>
    <p:sldId id="289" r:id="rId27"/>
    <p:sldId id="290" r:id="rId28"/>
    <p:sldId id="291" r:id="rId29"/>
    <p:sldId id="293" r:id="rId30"/>
    <p:sldId id="294" r:id="rId31"/>
    <p:sldId id="300" r:id="rId32"/>
    <p:sldId id="301" r:id="rId33"/>
    <p:sldId id="303" r:id="rId34"/>
    <p:sldId id="679" r:id="rId35"/>
    <p:sldId id="680" r:id="rId36"/>
    <p:sldId id="681" r:id="rId37"/>
    <p:sldId id="683" r:id="rId38"/>
    <p:sldId id="684" r:id="rId39"/>
    <p:sldId id="309" r:id="rId40"/>
    <p:sldId id="310" r:id="rId41"/>
    <p:sldId id="320" r:id="rId42"/>
    <p:sldId id="321" r:id="rId43"/>
    <p:sldId id="322" r:id="rId44"/>
    <p:sldId id="312" r:id="rId45"/>
    <p:sldId id="313" r:id="rId46"/>
    <p:sldId id="314" r:id="rId47"/>
    <p:sldId id="315" r:id="rId48"/>
    <p:sldId id="316" r:id="rId49"/>
    <p:sldId id="317" r:id="rId50"/>
    <p:sldId id="318" r:id="rId51"/>
    <p:sldId id="319" r:id="rId52"/>
    <p:sldId id="323" r:id="rId53"/>
    <p:sldId id="324" r:id="rId54"/>
    <p:sldId id="325" r:id="rId55"/>
    <p:sldId id="741" r:id="rId56"/>
    <p:sldId id="335" r:id="rId57"/>
    <p:sldId id="327" r:id="rId58"/>
    <p:sldId id="336" r:id="rId59"/>
    <p:sldId id="337" r:id="rId60"/>
    <p:sldId id="338" r:id="rId61"/>
    <p:sldId id="339" r:id="rId62"/>
    <p:sldId id="340" r:id="rId63"/>
    <p:sldId id="341" r:id="rId64"/>
    <p:sldId id="342" r:id="rId65"/>
    <p:sldId id="343" r:id="rId66"/>
    <p:sldId id="344" r:id="rId67"/>
    <p:sldId id="502" r:id="rId68"/>
    <p:sldId id="346" r:id="rId69"/>
    <p:sldId id="347" r:id="rId70"/>
    <p:sldId id="348" r:id="rId71"/>
    <p:sldId id="349" r:id="rId72"/>
    <p:sldId id="355" r:id="rId73"/>
    <p:sldId id="685" r:id="rId74"/>
    <p:sldId id="400" r:id="rId75"/>
    <p:sldId id="497" r:id="rId76"/>
    <p:sldId id="356" r:id="rId77"/>
    <p:sldId id="357" r:id="rId78"/>
    <p:sldId id="686" r:id="rId79"/>
    <p:sldId id="687" r:id="rId80"/>
    <p:sldId id="688" r:id="rId81"/>
    <p:sldId id="311" r:id="rId82"/>
    <p:sldId id="626" r:id="rId83"/>
    <p:sldId id="689" r:id="rId84"/>
    <p:sldId id="690" r:id="rId85"/>
    <p:sldId id="691" r:id="rId86"/>
    <p:sldId id="733" r:id="rId87"/>
    <p:sldId id="703" r:id="rId88"/>
    <p:sldId id="556" r:id="rId89"/>
    <p:sldId id="558" r:id="rId90"/>
    <p:sldId id="559" r:id="rId91"/>
    <p:sldId id="560" r:id="rId92"/>
    <p:sldId id="564" r:id="rId93"/>
    <p:sldId id="565" r:id="rId94"/>
    <p:sldId id="566" r:id="rId95"/>
    <p:sldId id="567" r:id="rId96"/>
    <p:sldId id="568" r:id="rId97"/>
    <p:sldId id="569" r:id="rId98"/>
    <p:sldId id="571" r:id="rId99"/>
    <p:sldId id="570" r:id="rId10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p:restoredTop sz="95101"/>
  </p:normalViewPr>
  <p:slideViewPr>
    <p:cSldViewPr snapToGrid="0" snapToObjects="1">
      <p:cViewPr varScale="1">
        <p:scale>
          <a:sx n="105" d="100"/>
          <a:sy n="105" d="100"/>
        </p:scale>
        <p:origin x="464"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presProps" Target="presProp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diagrams/_rels/data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7">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8">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9">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10">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1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1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1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1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2#1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2#1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5#3">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17">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5#4">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5#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2#18">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2#19">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2#20">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2#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5#6">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2#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colorful2#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5#7">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2#2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2#25">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2#26">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2#27">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2D2640-93B1-4767-A7D7-6B0C5C8CDE41}" type="doc">
      <dgm:prSet loTypeId="urn:microsoft.com/office/officeart/2005/8/layout/vProcess5" loCatId="process" qsTypeId="urn:microsoft.com/office/officeart/2005/8/quickstyle/simple1#5" qsCatId="simple" csTypeId="urn:microsoft.com/office/officeart/2005/8/colors/colorful1#1" csCatId="colorful"/>
      <dgm:spPr/>
      <dgm:t>
        <a:bodyPr/>
        <a:lstStyle/>
        <a:p>
          <a:endParaRPr lang="en-US"/>
        </a:p>
      </dgm:t>
    </dgm:pt>
    <dgm:pt modelId="{C92EF5CB-1B73-49CC-979A-610C7C97E1E9}">
      <dgm:prSet/>
      <dgm:spPr/>
      <dgm:t>
        <a:bodyPr/>
        <a:lstStyle/>
        <a:p>
          <a:r>
            <a:rPr lang="es-CO" b="1" dirty="0"/>
            <a:t>2. LAS CARACTERÍSTICAS DEL DERECHO INTERNACIONAL PRIVADO</a:t>
          </a:r>
          <a:endParaRPr lang="en-US" dirty="0"/>
        </a:p>
      </dgm:t>
    </dgm:pt>
    <dgm:pt modelId="{850D26E5-CAB4-486B-9D88-8922CB48C962}" type="parTrans" cxnId="{8A21C2EA-AB2A-413B-93A7-62095EE63D89}">
      <dgm:prSet/>
      <dgm:spPr/>
      <dgm:t>
        <a:bodyPr/>
        <a:lstStyle/>
        <a:p>
          <a:endParaRPr lang="en-US"/>
        </a:p>
      </dgm:t>
    </dgm:pt>
    <dgm:pt modelId="{9FDCC126-A78D-4C91-8F38-E95448CCC46B}" type="sibTrans" cxnId="{8A21C2EA-AB2A-413B-93A7-62095EE63D89}">
      <dgm:prSet/>
      <dgm:spPr/>
      <dgm:t>
        <a:bodyPr/>
        <a:lstStyle/>
        <a:p>
          <a:endParaRPr lang="en-US"/>
        </a:p>
      </dgm:t>
    </dgm:pt>
    <dgm:pt modelId="{24A0F22F-06B0-4D5C-B022-FBB27132424F}">
      <dgm:prSet/>
      <dgm:spPr/>
      <dgm:t>
        <a:bodyPr/>
        <a:lstStyle/>
        <a:p>
          <a:r>
            <a:rPr lang="es-CO"/>
            <a:t>A. Relatividad</a:t>
          </a:r>
          <a:endParaRPr lang="en-US"/>
        </a:p>
      </dgm:t>
    </dgm:pt>
    <dgm:pt modelId="{709F84A2-6AF2-47C9-94E1-5828C31FBC97}" type="parTrans" cxnId="{FCB54364-1FE4-4C1B-907F-6CEA9603532D}">
      <dgm:prSet/>
      <dgm:spPr/>
      <dgm:t>
        <a:bodyPr/>
        <a:lstStyle/>
        <a:p>
          <a:endParaRPr lang="en-US"/>
        </a:p>
      </dgm:t>
    </dgm:pt>
    <dgm:pt modelId="{9C9A984E-37DD-48A6-BF81-DDE66192D4C8}" type="sibTrans" cxnId="{FCB54364-1FE4-4C1B-907F-6CEA9603532D}">
      <dgm:prSet/>
      <dgm:spPr/>
      <dgm:t>
        <a:bodyPr/>
        <a:lstStyle/>
        <a:p>
          <a:endParaRPr lang="en-US"/>
        </a:p>
      </dgm:t>
    </dgm:pt>
    <dgm:pt modelId="{09C4BA87-9159-4201-B194-24ECBF1A222B}">
      <dgm:prSet/>
      <dgm:spPr/>
      <dgm:t>
        <a:bodyPr/>
        <a:lstStyle/>
        <a:p>
          <a:r>
            <a:rPr lang="es-CO"/>
            <a:t>B. Sentencias claudicantes</a:t>
          </a:r>
          <a:endParaRPr lang="en-US"/>
        </a:p>
      </dgm:t>
    </dgm:pt>
    <dgm:pt modelId="{F99268CD-C1FC-4FD6-8A21-0D09AB336EFA}" type="parTrans" cxnId="{25189086-A216-49A4-B71A-B6FE35C7CCE8}">
      <dgm:prSet/>
      <dgm:spPr/>
      <dgm:t>
        <a:bodyPr/>
        <a:lstStyle/>
        <a:p>
          <a:endParaRPr lang="en-US"/>
        </a:p>
      </dgm:t>
    </dgm:pt>
    <dgm:pt modelId="{5761618D-FBAE-4642-9F9D-38BDCD5E6316}" type="sibTrans" cxnId="{25189086-A216-49A4-B71A-B6FE35C7CCE8}">
      <dgm:prSet/>
      <dgm:spPr/>
      <dgm:t>
        <a:bodyPr/>
        <a:lstStyle/>
        <a:p>
          <a:endParaRPr lang="en-US"/>
        </a:p>
      </dgm:t>
    </dgm:pt>
    <dgm:pt modelId="{60719D94-8008-48E4-BC7B-3CC6D045AEE4}">
      <dgm:prSet/>
      <dgm:spPr/>
      <dgm:t>
        <a:bodyPr/>
        <a:lstStyle/>
        <a:p>
          <a:r>
            <a:rPr lang="es-CO"/>
            <a:t>C. Favorece el “forum shopping”</a:t>
          </a:r>
          <a:endParaRPr lang="en-US"/>
        </a:p>
      </dgm:t>
    </dgm:pt>
    <dgm:pt modelId="{3B507A95-34D5-465A-A060-81D9861910A2}" type="parTrans" cxnId="{5D40ACAA-4EBF-407F-BD21-B6FE9D9642AD}">
      <dgm:prSet/>
      <dgm:spPr/>
      <dgm:t>
        <a:bodyPr/>
        <a:lstStyle/>
        <a:p>
          <a:endParaRPr lang="en-US"/>
        </a:p>
      </dgm:t>
    </dgm:pt>
    <dgm:pt modelId="{427B46FB-999F-4982-B520-AEA2D454206F}" type="sibTrans" cxnId="{5D40ACAA-4EBF-407F-BD21-B6FE9D9642AD}">
      <dgm:prSet/>
      <dgm:spPr/>
      <dgm:t>
        <a:bodyPr/>
        <a:lstStyle/>
        <a:p>
          <a:endParaRPr lang="en-US"/>
        </a:p>
      </dgm:t>
    </dgm:pt>
    <dgm:pt modelId="{FC30B974-AF48-407A-9351-36500693482C}">
      <dgm:prSet/>
      <dgm:spPr/>
      <dgm:t>
        <a:bodyPr/>
        <a:lstStyle/>
        <a:p>
          <a:r>
            <a:rPr lang="es-CO"/>
            <a:t>D. Genera inseguridad jurídica</a:t>
          </a:r>
          <a:endParaRPr lang="en-US"/>
        </a:p>
      </dgm:t>
    </dgm:pt>
    <dgm:pt modelId="{CC010936-03F4-4A5E-97FA-6ACA5A347DD5}" type="parTrans" cxnId="{1B619270-0414-4C42-97E0-6C0337330007}">
      <dgm:prSet/>
      <dgm:spPr/>
      <dgm:t>
        <a:bodyPr/>
        <a:lstStyle/>
        <a:p>
          <a:endParaRPr lang="en-US"/>
        </a:p>
      </dgm:t>
    </dgm:pt>
    <dgm:pt modelId="{9519732E-6385-4606-BC40-81AD6E0BCAF5}" type="sibTrans" cxnId="{1B619270-0414-4C42-97E0-6C0337330007}">
      <dgm:prSet/>
      <dgm:spPr/>
      <dgm:t>
        <a:bodyPr/>
        <a:lstStyle/>
        <a:p>
          <a:endParaRPr lang="en-US"/>
        </a:p>
      </dgm:t>
    </dgm:pt>
    <dgm:pt modelId="{E777614A-6D3D-4C41-B2CA-5CE014411CAE}" type="pres">
      <dgm:prSet presAssocID="{4D2D2640-93B1-4767-A7D7-6B0C5C8CDE41}" presName="outerComposite" presStyleCnt="0">
        <dgm:presLayoutVars>
          <dgm:chMax val="5"/>
          <dgm:dir/>
          <dgm:resizeHandles val="exact"/>
        </dgm:presLayoutVars>
      </dgm:prSet>
      <dgm:spPr/>
    </dgm:pt>
    <dgm:pt modelId="{8178E1BD-1D23-9C48-9B8A-46AE50A89B24}" type="pres">
      <dgm:prSet presAssocID="{4D2D2640-93B1-4767-A7D7-6B0C5C8CDE41}" presName="dummyMaxCanvas" presStyleCnt="0">
        <dgm:presLayoutVars/>
      </dgm:prSet>
      <dgm:spPr/>
    </dgm:pt>
    <dgm:pt modelId="{15EE43E8-6EAB-D34D-B629-120D40083B39}" type="pres">
      <dgm:prSet presAssocID="{4D2D2640-93B1-4767-A7D7-6B0C5C8CDE41}" presName="FiveNodes_1" presStyleLbl="node1" presStyleIdx="0" presStyleCnt="5">
        <dgm:presLayoutVars>
          <dgm:bulletEnabled val="1"/>
        </dgm:presLayoutVars>
      </dgm:prSet>
      <dgm:spPr/>
    </dgm:pt>
    <dgm:pt modelId="{925DF4CF-7237-824A-B506-BDAB9904C97B}" type="pres">
      <dgm:prSet presAssocID="{4D2D2640-93B1-4767-A7D7-6B0C5C8CDE41}" presName="FiveNodes_2" presStyleLbl="node1" presStyleIdx="1" presStyleCnt="5">
        <dgm:presLayoutVars>
          <dgm:bulletEnabled val="1"/>
        </dgm:presLayoutVars>
      </dgm:prSet>
      <dgm:spPr/>
    </dgm:pt>
    <dgm:pt modelId="{FEC956F5-0B1D-144C-9481-24456E73F17E}" type="pres">
      <dgm:prSet presAssocID="{4D2D2640-93B1-4767-A7D7-6B0C5C8CDE41}" presName="FiveNodes_3" presStyleLbl="node1" presStyleIdx="2" presStyleCnt="5">
        <dgm:presLayoutVars>
          <dgm:bulletEnabled val="1"/>
        </dgm:presLayoutVars>
      </dgm:prSet>
      <dgm:spPr/>
    </dgm:pt>
    <dgm:pt modelId="{5115C21A-F564-3948-AFC8-5BAC7B105C6A}" type="pres">
      <dgm:prSet presAssocID="{4D2D2640-93B1-4767-A7D7-6B0C5C8CDE41}" presName="FiveNodes_4" presStyleLbl="node1" presStyleIdx="3" presStyleCnt="5">
        <dgm:presLayoutVars>
          <dgm:bulletEnabled val="1"/>
        </dgm:presLayoutVars>
      </dgm:prSet>
      <dgm:spPr/>
    </dgm:pt>
    <dgm:pt modelId="{65CB0F50-7016-404B-A670-F2E7D6853B15}" type="pres">
      <dgm:prSet presAssocID="{4D2D2640-93B1-4767-A7D7-6B0C5C8CDE41}" presName="FiveNodes_5" presStyleLbl="node1" presStyleIdx="4" presStyleCnt="5">
        <dgm:presLayoutVars>
          <dgm:bulletEnabled val="1"/>
        </dgm:presLayoutVars>
      </dgm:prSet>
      <dgm:spPr/>
    </dgm:pt>
    <dgm:pt modelId="{68DC032F-11EE-964D-91E9-9F7351C7BF40}" type="pres">
      <dgm:prSet presAssocID="{4D2D2640-93B1-4767-A7D7-6B0C5C8CDE41}" presName="FiveConn_1-2" presStyleLbl="fgAccFollowNode1" presStyleIdx="0" presStyleCnt="4">
        <dgm:presLayoutVars>
          <dgm:bulletEnabled val="1"/>
        </dgm:presLayoutVars>
      </dgm:prSet>
      <dgm:spPr/>
    </dgm:pt>
    <dgm:pt modelId="{086B5AE0-4DE1-AA4F-906C-2EF34893598E}" type="pres">
      <dgm:prSet presAssocID="{4D2D2640-93B1-4767-A7D7-6B0C5C8CDE41}" presName="FiveConn_2-3" presStyleLbl="fgAccFollowNode1" presStyleIdx="1" presStyleCnt="4">
        <dgm:presLayoutVars>
          <dgm:bulletEnabled val="1"/>
        </dgm:presLayoutVars>
      </dgm:prSet>
      <dgm:spPr/>
    </dgm:pt>
    <dgm:pt modelId="{81849E41-4611-2E46-9F93-955C5EAAFFE6}" type="pres">
      <dgm:prSet presAssocID="{4D2D2640-93B1-4767-A7D7-6B0C5C8CDE41}" presName="FiveConn_3-4" presStyleLbl="fgAccFollowNode1" presStyleIdx="2" presStyleCnt="4">
        <dgm:presLayoutVars>
          <dgm:bulletEnabled val="1"/>
        </dgm:presLayoutVars>
      </dgm:prSet>
      <dgm:spPr/>
    </dgm:pt>
    <dgm:pt modelId="{417E4804-88ED-5843-9CC1-17BB73EDD69F}" type="pres">
      <dgm:prSet presAssocID="{4D2D2640-93B1-4767-A7D7-6B0C5C8CDE41}" presName="FiveConn_4-5" presStyleLbl="fgAccFollowNode1" presStyleIdx="3" presStyleCnt="4">
        <dgm:presLayoutVars>
          <dgm:bulletEnabled val="1"/>
        </dgm:presLayoutVars>
      </dgm:prSet>
      <dgm:spPr/>
    </dgm:pt>
    <dgm:pt modelId="{45B4485E-BFA0-0A4E-B7C4-AF2D7511F9C9}" type="pres">
      <dgm:prSet presAssocID="{4D2D2640-93B1-4767-A7D7-6B0C5C8CDE41}" presName="FiveNodes_1_text" presStyleLbl="node1" presStyleIdx="4" presStyleCnt="5">
        <dgm:presLayoutVars>
          <dgm:bulletEnabled val="1"/>
        </dgm:presLayoutVars>
      </dgm:prSet>
      <dgm:spPr/>
    </dgm:pt>
    <dgm:pt modelId="{523DF296-C756-DA4E-BA0E-62726DC4AA93}" type="pres">
      <dgm:prSet presAssocID="{4D2D2640-93B1-4767-A7D7-6B0C5C8CDE41}" presName="FiveNodes_2_text" presStyleLbl="node1" presStyleIdx="4" presStyleCnt="5">
        <dgm:presLayoutVars>
          <dgm:bulletEnabled val="1"/>
        </dgm:presLayoutVars>
      </dgm:prSet>
      <dgm:spPr/>
    </dgm:pt>
    <dgm:pt modelId="{10E579D7-DAF6-D846-AE31-7E02BEF7B1BD}" type="pres">
      <dgm:prSet presAssocID="{4D2D2640-93B1-4767-A7D7-6B0C5C8CDE41}" presName="FiveNodes_3_text" presStyleLbl="node1" presStyleIdx="4" presStyleCnt="5">
        <dgm:presLayoutVars>
          <dgm:bulletEnabled val="1"/>
        </dgm:presLayoutVars>
      </dgm:prSet>
      <dgm:spPr/>
    </dgm:pt>
    <dgm:pt modelId="{A184F38F-5EE4-CF47-991E-45AACE15D7BE}" type="pres">
      <dgm:prSet presAssocID="{4D2D2640-93B1-4767-A7D7-6B0C5C8CDE41}" presName="FiveNodes_4_text" presStyleLbl="node1" presStyleIdx="4" presStyleCnt="5">
        <dgm:presLayoutVars>
          <dgm:bulletEnabled val="1"/>
        </dgm:presLayoutVars>
      </dgm:prSet>
      <dgm:spPr/>
    </dgm:pt>
    <dgm:pt modelId="{84E06925-FB12-FC45-906E-FF79AA2298CD}" type="pres">
      <dgm:prSet presAssocID="{4D2D2640-93B1-4767-A7D7-6B0C5C8CDE41}" presName="FiveNodes_5_text" presStyleLbl="node1" presStyleIdx="4" presStyleCnt="5">
        <dgm:presLayoutVars>
          <dgm:bulletEnabled val="1"/>
        </dgm:presLayoutVars>
      </dgm:prSet>
      <dgm:spPr/>
    </dgm:pt>
  </dgm:ptLst>
  <dgm:cxnLst>
    <dgm:cxn modelId="{A3CAA316-4A3D-C84D-B55D-796F586B02F5}" type="presOf" srcId="{9C9A984E-37DD-48A6-BF81-DDE66192D4C8}" destId="{086B5AE0-4DE1-AA4F-906C-2EF34893598E}" srcOrd="0" destOrd="0" presId="urn:microsoft.com/office/officeart/2005/8/layout/vProcess5"/>
    <dgm:cxn modelId="{2859F31F-CDE6-0948-A365-8E366BC84605}" type="presOf" srcId="{24A0F22F-06B0-4D5C-B022-FBB27132424F}" destId="{925DF4CF-7237-824A-B506-BDAB9904C97B}" srcOrd="0" destOrd="0" presId="urn:microsoft.com/office/officeart/2005/8/layout/vProcess5"/>
    <dgm:cxn modelId="{C6B33327-FD10-5744-B1BF-1E9CD21618F5}" type="presOf" srcId="{C92EF5CB-1B73-49CC-979A-610C7C97E1E9}" destId="{45B4485E-BFA0-0A4E-B7C4-AF2D7511F9C9}" srcOrd="1" destOrd="0" presId="urn:microsoft.com/office/officeart/2005/8/layout/vProcess5"/>
    <dgm:cxn modelId="{4D9A762E-D748-0847-B500-FDA61023F1D3}" type="presOf" srcId="{09C4BA87-9159-4201-B194-24ECBF1A222B}" destId="{FEC956F5-0B1D-144C-9481-24456E73F17E}" srcOrd="0" destOrd="0" presId="urn:microsoft.com/office/officeart/2005/8/layout/vProcess5"/>
    <dgm:cxn modelId="{69743942-C128-CE40-B1DC-4A3C57112675}" type="presOf" srcId="{24A0F22F-06B0-4D5C-B022-FBB27132424F}" destId="{523DF296-C756-DA4E-BA0E-62726DC4AA93}" srcOrd="1" destOrd="0" presId="urn:microsoft.com/office/officeart/2005/8/layout/vProcess5"/>
    <dgm:cxn modelId="{AEB9154D-AE4E-864B-A82A-6E6700F7AC3D}" type="presOf" srcId="{09C4BA87-9159-4201-B194-24ECBF1A222B}" destId="{10E579D7-DAF6-D846-AE31-7E02BEF7B1BD}" srcOrd="1" destOrd="0" presId="urn:microsoft.com/office/officeart/2005/8/layout/vProcess5"/>
    <dgm:cxn modelId="{84A03757-5CB4-444B-946A-828FAC506675}" type="presOf" srcId="{4D2D2640-93B1-4767-A7D7-6B0C5C8CDE41}" destId="{E777614A-6D3D-4C41-B2CA-5CE014411CAE}" srcOrd="0" destOrd="0" presId="urn:microsoft.com/office/officeart/2005/8/layout/vProcess5"/>
    <dgm:cxn modelId="{24D0645C-D357-5E49-AB63-3D6DF1433F48}" type="presOf" srcId="{FC30B974-AF48-407A-9351-36500693482C}" destId="{65CB0F50-7016-404B-A670-F2E7D6853B15}" srcOrd="0" destOrd="0" presId="urn:microsoft.com/office/officeart/2005/8/layout/vProcess5"/>
    <dgm:cxn modelId="{FCB54364-1FE4-4C1B-907F-6CEA9603532D}" srcId="{4D2D2640-93B1-4767-A7D7-6B0C5C8CDE41}" destId="{24A0F22F-06B0-4D5C-B022-FBB27132424F}" srcOrd="1" destOrd="0" parTransId="{709F84A2-6AF2-47C9-94E1-5828C31FBC97}" sibTransId="{9C9A984E-37DD-48A6-BF81-DDE66192D4C8}"/>
    <dgm:cxn modelId="{95349F67-6983-EA42-8B0C-C2C2D34686A9}" type="presOf" srcId="{60719D94-8008-48E4-BC7B-3CC6D045AEE4}" destId="{A184F38F-5EE4-CF47-991E-45AACE15D7BE}" srcOrd="1" destOrd="0" presId="urn:microsoft.com/office/officeart/2005/8/layout/vProcess5"/>
    <dgm:cxn modelId="{1B619270-0414-4C42-97E0-6C0337330007}" srcId="{4D2D2640-93B1-4767-A7D7-6B0C5C8CDE41}" destId="{FC30B974-AF48-407A-9351-36500693482C}" srcOrd="4" destOrd="0" parTransId="{CC010936-03F4-4A5E-97FA-6ACA5A347DD5}" sibTransId="{9519732E-6385-4606-BC40-81AD6E0BCAF5}"/>
    <dgm:cxn modelId="{84A5CF7C-CD6D-4545-BCB2-6B1F69058008}" type="presOf" srcId="{C92EF5CB-1B73-49CC-979A-610C7C97E1E9}" destId="{15EE43E8-6EAB-D34D-B629-120D40083B39}" srcOrd="0" destOrd="0" presId="urn:microsoft.com/office/officeart/2005/8/layout/vProcess5"/>
    <dgm:cxn modelId="{25189086-A216-49A4-B71A-B6FE35C7CCE8}" srcId="{4D2D2640-93B1-4767-A7D7-6B0C5C8CDE41}" destId="{09C4BA87-9159-4201-B194-24ECBF1A222B}" srcOrd="2" destOrd="0" parTransId="{F99268CD-C1FC-4FD6-8A21-0D09AB336EFA}" sibTransId="{5761618D-FBAE-4642-9F9D-38BDCD5E6316}"/>
    <dgm:cxn modelId="{2E3B2CA8-2287-944A-B2B3-E35596DF4DE7}" type="presOf" srcId="{5761618D-FBAE-4642-9F9D-38BDCD5E6316}" destId="{81849E41-4611-2E46-9F93-955C5EAAFFE6}" srcOrd="0" destOrd="0" presId="urn:microsoft.com/office/officeart/2005/8/layout/vProcess5"/>
    <dgm:cxn modelId="{5D40ACAA-4EBF-407F-BD21-B6FE9D9642AD}" srcId="{4D2D2640-93B1-4767-A7D7-6B0C5C8CDE41}" destId="{60719D94-8008-48E4-BC7B-3CC6D045AEE4}" srcOrd="3" destOrd="0" parTransId="{3B507A95-34D5-465A-A060-81D9861910A2}" sibTransId="{427B46FB-999F-4982-B520-AEA2D454206F}"/>
    <dgm:cxn modelId="{E01AD3BC-C45B-9F4B-ADBE-0638E70A3DAD}" type="presOf" srcId="{FC30B974-AF48-407A-9351-36500693482C}" destId="{84E06925-FB12-FC45-906E-FF79AA2298CD}" srcOrd="1" destOrd="0" presId="urn:microsoft.com/office/officeart/2005/8/layout/vProcess5"/>
    <dgm:cxn modelId="{D6F376C4-A742-F244-94EC-357EC0FE7D71}" type="presOf" srcId="{60719D94-8008-48E4-BC7B-3CC6D045AEE4}" destId="{5115C21A-F564-3948-AFC8-5BAC7B105C6A}" srcOrd="0" destOrd="0" presId="urn:microsoft.com/office/officeart/2005/8/layout/vProcess5"/>
    <dgm:cxn modelId="{0DC3D5C4-877B-3641-9D50-9154FFF070EE}" type="presOf" srcId="{427B46FB-999F-4982-B520-AEA2D454206F}" destId="{417E4804-88ED-5843-9CC1-17BB73EDD69F}" srcOrd="0" destOrd="0" presId="urn:microsoft.com/office/officeart/2005/8/layout/vProcess5"/>
    <dgm:cxn modelId="{58C37BCC-D793-874A-BF8E-A2864F81B5F3}" type="presOf" srcId="{9FDCC126-A78D-4C91-8F38-E95448CCC46B}" destId="{68DC032F-11EE-964D-91E9-9F7351C7BF40}" srcOrd="0" destOrd="0" presId="urn:microsoft.com/office/officeart/2005/8/layout/vProcess5"/>
    <dgm:cxn modelId="{8A21C2EA-AB2A-413B-93A7-62095EE63D89}" srcId="{4D2D2640-93B1-4767-A7D7-6B0C5C8CDE41}" destId="{C92EF5CB-1B73-49CC-979A-610C7C97E1E9}" srcOrd="0" destOrd="0" parTransId="{850D26E5-CAB4-486B-9D88-8922CB48C962}" sibTransId="{9FDCC126-A78D-4C91-8F38-E95448CCC46B}"/>
    <dgm:cxn modelId="{5149CF5D-301F-4D4B-8715-AC0D2DD2587F}" type="presParOf" srcId="{E777614A-6D3D-4C41-B2CA-5CE014411CAE}" destId="{8178E1BD-1D23-9C48-9B8A-46AE50A89B24}" srcOrd="0" destOrd="0" presId="urn:microsoft.com/office/officeart/2005/8/layout/vProcess5"/>
    <dgm:cxn modelId="{25A177DE-212D-064F-89B1-B9C3726876E2}" type="presParOf" srcId="{E777614A-6D3D-4C41-B2CA-5CE014411CAE}" destId="{15EE43E8-6EAB-D34D-B629-120D40083B39}" srcOrd="1" destOrd="0" presId="urn:microsoft.com/office/officeart/2005/8/layout/vProcess5"/>
    <dgm:cxn modelId="{1D101FD7-7FD0-D24D-B654-4C1DC853C1F2}" type="presParOf" srcId="{E777614A-6D3D-4C41-B2CA-5CE014411CAE}" destId="{925DF4CF-7237-824A-B506-BDAB9904C97B}" srcOrd="2" destOrd="0" presId="urn:microsoft.com/office/officeart/2005/8/layout/vProcess5"/>
    <dgm:cxn modelId="{9AF96794-8BCB-9441-BB73-B39DBE5BB171}" type="presParOf" srcId="{E777614A-6D3D-4C41-B2CA-5CE014411CAE}" destId="{FEC956F5-0B1D-144C-9481-24456E73F17E}" srcOrd="3" destOrd="0" presId="urn:microsoft.com/office/officeart/2005/8/layout/vProcess5"/>
    <dgm:cxn modelId="{19FB16D6-4C0A-D64C-BE21-8048697848DE}" type="presParOf" srcId="{E777614A-6D3D-4C41-B2CA-5CE014411CAE}" destId="{5115C21A-F564-3948-AFC8-5BAC7B105C6A}" srcOrd="4" destOrd="0" presId="urn:microsoft.com/office/officeart/2005/8/layout/vProcess5"/>
    <dgm:cxn modelId="{7F4DAB65-B6C9-5B4F-AC98-91924CEA4798}" type="presParOf" srcId="{E777614A-6D3D-4C41-B2CA-5CE014411CAE}" destId="{65CB0F50-7016-404B-A670-F2E7D6853B15}" srcOrd="5" destOrd="0" presId="urn:microsoft.com/office/officeart/2005/8/layout/vProcess5"/>
    <dgm:cxn modelId="{76A7D3F0-7B23-0047-A806-A831FC4C4C4A}" type="presParOf" srcId="{E777614A-6D3D-4C41-B2CA-5CE014411CAE}" destId="{68DC032F-11EE-964D-91E9-9F7351C7BF40}" srcOrd="6" destOrd="0" presId="urn:microsoft.com/office/officeart/2005/8/layout/vProcess5"/>
    <dgm:cxn modelId="{EC9335AE-E519-B944-8C77-893C41F930CE}" type="presParOf" srcId="{E777614A-6D3D-4C41-B2CA-5CE014411CAE}" destId="{086B5AE0-4DE1-AA4F-906C-2EF34893598E}" srcOrd="7" destOrd="0" presId="urn:microsoft.com/office/officeart/2005/8/layout/vProcess5"/>
    <dgm:cxn modelId="{7A14CC8D-1378-3040-8B79-642C6DD26C59}" type="presParOf" srcId="{E777614A-6D3D-4C41-B2CA-5CE014411CAE}" destId="{81849E41-4611-2E46-9F93-955C5EAAFFE6}" srcOrd="8" destOrd="0" presId="urn:microsoft.com/office/officeart/2005/8/layout/vProcess5"/>
    <dgm:cxn modelId="{70C0EF43-372B-1D4D-87E0-AA79AE7EA1A2}" type="presParOf" srcId="{E777614A-6D3D-4C41-B2CA-5CE014411CAE}" destId="{417E4804-88ED-5843-9CC1-17BB73EDD69F}" srcOrd="9" destOrd="0" presId="urn:microsoft.com/office/officeart/2005/8/layout/vProcess5"/>
    <dgm:cxn modelId="{8EBFA661-2F18-E54E-A31B-5CE215539ED0}" type="presParOf" srcId="{E777614A-6D3D-4C41-B2CA-5CE014411CAE}" destId="{45B4485E-BFA0-0A4E-B7C4-AF2D7511F9C9}" srcOrd="10" destOrd="0" presId="urn:microsoft.com/office/officeart/2005/8/layout/vProcess5"/>
    <dgm:cxn modelId="{B045E305-587A-1E4F-B04B-417B2802E709}" type="presParOf" srcId="{E777614A-6D3D-4C41-B2CA-5CE014411CAE}" destId="{523DF296-C756-DA4E-BA0E-62726DC4AA93}" srcOrd="11" destOrd="0" presId="urn:microsoft.com/office/officeart/2005/8/layout/vProcess5"/>
    <dgm:cxn modelId="{74C8EA50-0386-C147-9AE1-8BB252D4E5E5}" type="presParOf" srcId="{E777614A-6D3D-4C41-B2CA-5CE014411CAE}" destId="{10E579D7-DAF6-D846-AE31-7E02BEF7B1BD}" srcOrd="12" destOrd="0" presId="urn:microsoft.com/office/officeart/2005/8/layout/vProcess5"/>
    <dgm:cxn modelId="{4827935C-D824-6040-B84C-A097C373826C}" type="presParOf" srcId="{E777614A-6D3D-4C41-B2CA-5CE014411CAE}" destId="{A184F38F-5EE4-CF47-991E-45AACE15D7BE}" srcOrd="13" destOrd="0" presId="urn:microsoft.com/office/officeart/2005/8/layout/vProcess5"/>
    <dgm:cxn modelId="{654C2999-0040-714C-B784-4AB32A42119F}" type="presParOf" srcId="{E777614A-6D3D-4C41-B2CA-5CE014411CAE}" destId="{84E06925-FB12-FC45-906E-FF79AA2298CD}"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B84883-BD62-4E01-8891-986B491D4B9E}" type="doc">
      <dgm:prSet loTypeId="urn:microsoft.com/office/officeart/2005/8/layout/vList2" loCatId="list" qsTypeId="urn:microsoft.com/office/officeart/2005/8/quickstyle/simple1#6" qsCatId="simple" csTypeId="urn:microsoft.com/office/officeart/2005/8/colors/accent3_2#1" csCatId="accent3" phldr="1"/>
      <dgm:spPr/>
      <dgm:t>
        <a:bodyPr/>
        <a:lstStyle/>
        <a:p>
          <a:endParaRPr lang="en-US"/>
        </a:p>
      </dgm:t>
    </dgm:pt>
    <dgm:pt modelId="{5D06440C-90D1-473C-8BD5-7E861C980442}">
      <dgm:prSet/>
      <dgm:spPr/>
      <dgm:t>
        <a:bodyPr/>
        <a:lstStyle/>
        <a:p>
          <a:r>
            <a:rPr lang="es-CO" b="1"/>
            <a:t>3. REFERENCIA A LOS ASUNTOS SIN RESOLVER EN EL DERECHO INTERNACIONAL PRIVADO LATINOAMERICANO</a:t>
          </a:r>
          <a:endParaRPr lang="en-US"/>
        </a:p>
      </dgm:t>
    </dgm:pt>
    <dgm:pt modelId="{243D8613-CD3A-4122-A873-107976AB795A}" type="parTrans" cxnId="{CF468A12-99A5-48DE-8C09-9AED56669883}">
      <dgm:prSet/>
      <dgm:spPr/>
      <dgm:t>
        <a:bodyPr/>
        <a:lstStyle/>
        <a:p>
          <a:endParaRPr lang="en-US"/>
        </a:p>
      </dgm:t>
    </dgm:pt>
    <dgm:pt modelId="{FD9E1025-94A9-4F3B-B38A-1819F82B5C1C}" type="sibTrans" cxnId="{CF468A12-99A5-48DE-8C09-9AED56669883}">
      <dgm:prSet/>
      <dgm:spPr/>
      <dgm:t>
        <a:bodyPr/>
        <a:lstStyle/>
        <a:p>
          <a:endParaRPr lang="en-US"/>
        </a:p>
      </dgm:t>
    </dgm:pt>
    <dgm:pt modelId="{EFE337E3-ED49-4F19-8DE1-908A7CC8DB76}">
      <dgm:prSet/>
      <dgm:spPr/>
      <dgm:t>
        <a:bodyPr/>
        <a:lstStyle/>
        <a:p>
          <a:r>
            <a:rPr lang="es-CO"/>
            <a:t>A. La insuficiencia de las reglas civiles y comerciales. La cuestión de la validez de pacto de ley extranjera al contrato internacional. </a:t>
          </a:r>
          <a:endParaRPr lang="en-US"/>
        </a:p>
      </dgm:t>
    </dgm:pt>
    <dgm:pt modelId="{921CA0B8-EF0B-4A07-87CD-5EA7EC4DD854}" type="parTrans" cxnId="{26A59F0D-D203-4126-BAA8-5CC6D3D7B673}">
      <dgm:prSet/>
      <dgm:spPr/>
      <dgm:t>
        <a:bodyPr/>
        <a:lstStyle/>
        <a:p>
          <a:endParaRPr lang="en-US"/>
        </a:p>
      </dgm:t>
    </dgm:pt>
    <dgm:pt modelId="{19117942-06A2-41AD-98D0-E8435E88DFE2}" type="sibTrans" cxnId="{26A59F0D-D203-4126-BAA8-5CC6D3D7B673}">
      <dgm:prSet/>
      <dgm:spPr/>
      <dgm:t>
        <a:bodyPr/>
        <a:lstStyle/>
        <a:p>
          <a:endParaRPr lang="en-US"/>
        </a:p>
      </dgm:t>
    </dgm:pt>
    <dgm:pt modelId="{75B02924-566F-4191-B622-164F3E663EB3}">
      <dgm:prSet/>
      <dgm:spPr/>
      <dgm:t>
        <a:bodyPr/>
        <a:lstStyle/>
        <a:p>
          <a:r>
            <a:rPr lang="es-CO"/>
            <a:t>B. Los tratados obsoletos: los Tratados de Montevideo de 1889; el Código de Bustamante. </a:t>
          </a:r>
          <a:endParaRPr lang="en-US"/>
        </a:p>
      </dgm:t>
    </dgm:pt>
    <dgm:pt modelId="{9A5B795E-8ADC-4D7C-B4DD-A8D354A3A127}" type="parTrans" cxnId="{D492FE0E-ED10-40E5-9208-16C3663266A1}">
      <dgm:prSet/>
      <dgm:spPr/>
      <dgm:t>
        <a:bodyPr/>
        <a:lstStyle/>
        <a:p>
          <a:endParaRPr lang="en-US"/>
        </a:p>
      </dgm:t>
    </dgm:pt>
    <dgm:pt modelId="{343D562F-DF94-4638-B6E1-FEA3F08CBC09}" type="sibTrans" cxnId="{D492FE0E-ED10-40E5-9208-16C3663266A1}">
      <dgm:prSet/>
      <dgm:spPr/>
      <dgm:t>
        <a:bodyPr/>
        <a:lstStyle/>
        <a:p>
          <a:endParaRPr lang="en-US"/>
        </a:p>
      </dgm:t>
    </dgm:pt>
    <dgm:pt modelId="{428DBB49-E933-4943-9CB5-683CF50D928C}">
      <dgm:prSet/>
      <dgm:spPr/>
      <dgm:t>
        <a:bodyPr/>
        <a:lstStyle/>
        <a:p>
          <a:r>
            <a:rPr lang="es-CO" dirty="0"/>
            <a:t>C. Los intentos de la CIDIP: Convención interamericana sobre determinación de la ley aplicable a contratos internacionales (México 1994)</a:t>
          </a:r>
          <a:endParaRPr lang="en-US" dirty="0"/>
        </a:p>
      </dgm:t>
    </dgm:pt>
    <dgm:pt modelId="{88CF7413-E352-4A7F-BD91-C63F55212489}" type="parTrans" cxnId="{BB637039-898C-4293-B548-8526CCE79353}">
      <dgm:prSet/>
      <dgm:spPr/>
      <dgm:t>
        <a:bodyPr/>
        <a:lstStyle/>
        <a:p>
          <a:endParaRPr lang="en-US"/>
        </a:p>
      </dgm:t>
    </dgm:pt>
    <dgm:pt modelId="{63838C94-2500-4F4C-9844-86701C765481}" type="sibTrans" cxnId="{BB637039-898C-4293-B548-8526CCE79353}">
      <dgm:prSet/>
      <dgm:spPr/>
      <dgm:t>
        <a:bodyPr/>
        <a:lstStyle/>
        <a:p>
          <a:endParaRPr lang="en-US"/>
        </a:p>
      </dgm:t>
    </dgm:pt>
    <dgm:pt modelId="{5223B9FC-C37F-934D-B984-6DBA535CA0BD}" type="pres">
      <dgm:prSet presAssocID="{CEB84883-BD62-4E01-8891-986B491D4B9E}" presName="linear" presStyleCnt="0">
        <dgm:presLayoutVars>
          <dgm:animLvl val="lvl"/>
          <dgm:resizeHandles val="exact"/>
        </dgm:presLayoutVars>
      </dgm:prSet>
      <dgm:spPr/>
    </dgm:pt>
    <dgm:pt modelId="{E716C939-7C9A-1345-8107-79306E8FF533}" type="pres">
      <dgm:prSet presAssocID="{5D06440C-90D1-473C-8BD5-7E861C980442}" presName="parentText" presStyleLbl="node1" presStyleIdx="0" presStyleCnt="4">
        <dgm:presLayoutVars>
          <dgm:chMax val="0"/>
          <dgm:bulletEnabled val="1"/>
        </dgm:presLayoutVars>
      </dgm:prSet>
      <dgm:spPr/>
    </dgm:pt>
    <dgm:pt modelId="{175E7491-0910-7144-BCD1-A93F07A4314B}" type="pres">
      <dgm:prSet presAssocID="{FD9E1025-94A9-4F3B-B38A-1819F82B5C1C}" presName="spacer" presStyleCnt="0"/>
      <dgm:spPr/>
    </dgm:pt>
    <dgm:pt modelId="{5F7353AF-93EE-6048-9527-6BFAE05BAF5F}" type="pres">
      <dgm:prSet presAssocID="{EFE337E3-ED49-4F19-8DE1-908A7CC8DB76}" presName="parentText" presStyleLbl="node1" presStyleIdx="1" presStyleCnt="4">
        <dgm:presLayoutVars>
          <dgm:chMax val="0"/>
          <dgm:bulletEnabled val="1"/>
        </dgm:presLayoutVars>
      </dgm:prSet>
      <dgm:spPr/>
    </dgm:pt>
    <dgm:pt modelId="{90E5623A-5F90-2B41-8AA6-7296B9439E56}" type="pres">
      <dgm:prSet presAssocID="{19117942-06A2-41AD-98D0-E8435E88DFE2}" presName="spacer" presStyleCnt="0"/>
      <dgm:spPr/>
    </dgm:pt>
    <dgm:pt modelId="{45B93711-22AD-8345-8A35-109E805BBA80}" type="pres">
      <dgm:prSet presAssocID="{75B02924-566F-4191-B622-164F3E663EB3}" presName="parentText" presStyleLbl="node1" presStyleIdx="2" presStyleCnt="4">
        <dgm:presLayoutVars>
          <dgm:chMax val="0"/>
          <dgm:bulletEnabled val="1"/>
        </dgm:presLayoutVars>
      </dgm:prSet>
      <dgm:spPr/>
    </dgm:pt>
    <dgm:pt modelId="{1F3D1B15-9D18-FA46-959F-3F55BCB434D5}" type="pres">
      <dgm:prSet presAssocID="{343D562F-DF94-4638-B6E1-FEA3F08CBC09}" presName="spacer" presStyleCnt="0"/>
      <dgm:spPr/>
    </dgm:pt>
    <dgm:pt modelId="{CED5274E-1823-804A-9226-3B844412ADAA}" type="pres">
      <dgm:prSet presAssocID="{428DBB49-E933-4943-9CB5-683CF50D928C}" presName="parentText" presStyleLbl="node1" presStyleIdx="3" presStyleCnt="4">
        <dgm:presLayoutVars>
          <dgm:chMax val="0"/>
          <dgm:bulletEnabled val="1"/>
        </dgm:presLayoutVars>
      </dgm:prSet>
      <dgm:spPr/>
    </dgm:pt>
  </dgm:ptLst>
  <dgm:cxnLst>
    <dgm:cxn modelId="{C69AE806-29CA-A14D-B1E5-C3FCEDE380DD}" type="presOf" srcId="{75B02924-566F-4191-B622-164F3E663EB3}" destId="{45B93711-22AD-8345-8A35-109E805BBA80}" srcOrd="0" destOrd="0" presId="urn:microsoft.com/office/officeart/2005/8/layout/vList2"/>
    <dgm:cxn modelId="{26A59F0D-D203-4126-BAA8-5CC6D3D7B673}" srcId="{CEB84883-BD62-4E01-8891-986B491D4B9E}" destId="{EFE337E3-ED49-4F19-8DE1-908A7CC8DB76}" srcOrd="1" destOrd="0" parTransId="{921CA0B8-EF0B-4A07-87CD-5EA7EC4DD854}" sibTransId="{19117942-06A2-41AD-98D0-E8435E88DFE2}"/>
    <dgm:cxn modelId="{D492FE0E-ED10-40E5-9208-16C3663266A1}" srcId="{CEB84883-BD62-4E01-8891-986B491D4B9E}" destId="{75B02924-566F-4191-B622-164F3E663EB3}" srcOrd="2" destOrd="0" parTransId="{9A5B795E-8ADC-4D7C-B4DD-A8D354A3A127}" sibTransId="{343D562F-DF94-4638-B6E1-FEA3F08CBC09}"/>
    <dgm:cxn modelId="{CF468A12-99A5-48DE-8C09-9AED56669883}" srcId="{CEB84883-BD62-4E01-8891-986B491D4B9E}" destId="{5D06440C-90D1-473C-8BD5-7E861C980442}" srcOrd="0" destOrd="0" parTransId="{243D8613-CD3A-4122-A873-107976AB795A}" sibTransId="{FD9E1025-94A9-4F3B-B38A-1819F82B5C1C}"/>
    <dgm:cxn modelId="{BB637039-898C-4293-B548-8526CCE79353}" srcId="{CEB84883-BD62-4E01-8891-986B491D4B9E}" destId="{428DBB49-E933-4943-9CB5-683CF50D928C}" srcOrd="3" destOrd="0" parTransId="{88CF7413-E352-4A7F-BD91-C63F55212489}" sibTransId="{63838C94-2500-4F4C-9844-86701C765481}"/>
    <dgm:cxn modelId="{30D7F13D-9683-7740-8501-3855447C5C34}" type="presOf" srcId="{5D06440C-90D1-473C-8BD5-7E861C980442}" destId="{E716C939-7C9A-1345-8107-79306E8FF533}" srcOrd="0" destOrd="0" presId="urn:microsoft.com/office/officeart/2005/8/layout/vList2"/>
    <dgm:cxn modelId="{AE96785B-690B-4846-B7F2-D2B5B38F7323}" type="presOf" srcId="{EFE337E3-ED49-4F19-8DE1-908A7CC8DB76}" destId="{5F7353AF-93EE-6048-9527-6BFAE05BAF5F}" srcOrd="0" destOrd="0" presId="urn:microsoft.com/office/officeart/2005/8/layout/vList2"/>
    <dgm:cxn modelId="{C67E806F-0826-874A-98AB-029915D83AF6}" type="presOf" srcId="{CEB84883-BD62-4E01-8891-986B491D4B9E}" destId="{5223B9FC-C37F-934D-B984-6DBA535CA0BD}" srcOrd="0" destOrd="0" presId="urn:microsoft.com/office/officeart/2005/8/layout/vList2"/>
    <dgm:cxn modelId="{034FE56F-53BC-934E-A403-2C026E4941C3}" type="presOf" srcId="{428DBB49-E933-4943-9CB5-683CF50D928C}" destId="{CED5274E-1823-804A-9226-3B844412ADAA}" srcOrd="0" destOrd="0" presId="urn:microsoft.com/office/officeart/2005/8/layout/vList2"/>
    <dgm:cxn modelId="{8BFE1347-02CC-7346-A65F-A9580265FDA9}" type="presParOf" srcId="{5223B9FC-C37F-934D-B984-6DBA535CA0BD}" destId="{E716C939-7C9A-1345-8107-79306E8FF533}" srcOrd="0" destOrd="0" presId="urn:microsoft.com/office/officeart/2005/8/layout/vList2"/>
    <dgm:cxn modelId="{CE0288AE-F9E8-6941-9CA4-11F20F90735F}" type="presParOf" srcId="{5223B9FC-C37F-934D-B984-6DBA535CA0BD}" destId="{175E7491-0910-7144-BCD1-A93F07A4314B}" srcOrd="1" destOrd="0" presId="urn:microsoft.com/office/officeart/2005/8/layout/vList2"/>
    <dgm:cxn modelId="{03B5483A-9371-EE4A-930C-0744A8F6329F}" type="presParOf" srcId="{5223B9FC-C37F-934D-B984-6DBA535CA0BD}" destId="{5F7353AF-93EE-6048-9527-6BFAE05BAF5F}" srcOrd="2" destOrd="0" presId="urn:microsoft.com/office/officeart/2005/8/layout/vList2"/>
    <dgm:cxn modelId="{3353597F-3CC3-2C41-BFA3-291A32A4C4E8}" type="presParOf" srcId="{5223B9FC-C37F-934D-B984-6DBA535CA0BD}" destId="{90E5623A-5F90-2B41-8AA6-7296B9439E56}" srcOrd="3" destOrd="0" presId="urn:microsoft.com/office/officeart/2005/8/layout/vList2"/>
    <dgm:cxn modelId="{E5E7EA3E-1782-BD4F-8BDB-5AE21B6F2158}" type="presParOf" srcId="{5223B9FC-C37F-934D-B984-6DBA535CA0BD}" destId="{45B93711-22AD-8345-8A35-109E805BBA80}" srcOrd="4" destOrd="0" presId="urn:microsoft.com/office/officeart/2005/8/layout/vList2"/>
    <dgm:cxn modelId="{97FB1253-19FD-564D-9B22-7837BC7DBEE3}" type="presParOf" srcId="{5223B9FC-C37F-934D-B984-6DBA535CA0BD}" destId="{1F3D1B15-9D18-FA46-959F-3F55BCB434D5}" srcOrd="5" destOrd="0" presId="urn:microsoft.com/office/officeart/2005/8/layout/vList2"/>
    <dgm:cxn modelId="{98CB224D-1E42-254D-87AD-B97F3474358B}" type="presParOf" srcId="{5223B9FC-C37F-934D-B984-6DBA535CA0BD}" destId="{CED5274E-1823-804A-9226-3B844412ADAA}"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B84883-BD62-4E01-8891-986B491D4B9E}" type="doc">
      <dgm:prSet loTypeId="urn:microsoft.com/office/officeart/2005/8/layout/vList2" loCatId="list" qsTypeId="urn:microsoft.com/office/officeart/2005/8/quickstyle/simple1#7" qsCatId="simple" csTypeId="urn:microsoft.com/office/officeart/2005/8/colors/colorful2#5" csCatId="colorful" phldr="1"/>
      <dgm:spPr/>
      <dgm:t>
        <a:bodyPr/>
        <a:lstStyle/>
        <a:p>
          <a:endParaRPr lang="en-US"/>
        </a:p>
      </dgm:t>
    </dgm:pt>
    <dgm:pt modelId="{5D06440C-90D1-473C-8BD5-7E861C980442}">
      <dgm:prSet custT="1"/>
      <dgm:spPr/>
      <dgm:t>
        <a:bodyPr/>
        <a:lstStyle/>
        <a:p>
          <a:r>
            <a:rPr lang="es-CO" sz="1600" b="1"/>
            <a:t>3. REFERENCIA A LOS ASUNTOS SIN RESOLVER EN EL DERECHO INTERNACIONAL PRIVADO LATINOAMERICANO</a:t>
          </a:r>
          <a:endParaRPr lang="en-US" sz="1600" dirty="0"/>
        </a:p>
      </dgm:t>
    </dgm:pt>
    <dgm:pt modelId="{243D8613-CD3A-4122-A873-107976AB795A}" type="parTrans" cxnId="{CF468A12-99A5-48DE-8C09-9AED56669883}">
      <dgm:prSet/>
      <dgm:spPr/>
      <dgm:t>
        <a:bodyPr/>
        <a:lstStyle/>
        <a:p>
          <a:endParaRPr lang="en-US"/>
        </a:p>
      </dgm:t>
    </dgm:pt>
    <dgm:pt modelId="{FD9E1025-94A9-4F3B-B38A-1819F82B5C1C}" type="sibTrans" cxnId="{CF468A12-99A5-48DE-8C09-9AED56669883}">
      <dgm:prSet/>
      <dgm:spPr/>
      <dgm:t>
        <a:bodyPr/>
        <a:lstStyle/>
        <a:p>
          <a:endParaRPr lang="en-US"/>
        </a:p>
      </dgm:t>
    </dgm:pt>
    <dgm:pt modelId="{EFE337E3-ED49-4F19-8DE1-908A7CC8DB76}">
      <dgm:prSet custT="1"/>
      <dgm:spPr/>
      <dgm:t>
        <a:bodyPr/>
        <a:lstStyle/>
        <a:p>
          <a:pPr algn="just"/>
          <a:r>
            <a:rPr lang="es-CO" sz="1400"/>
            <a:t>D. La Convención de México, aceptó la autonomía de las partes (art. 7)  en ausencia de elección la “conexión más cercana” (art. 8) y posibilidad de aplicar Derecho no estatal (art.9).</a:t>
          </a:r>
          <a:endParaRPr lang="en-US" sz="1400" dirty="0"/>
        </a:p>
      </dgm:t>
    </dgm:pt>
    <dgm:pt modelId="{921CA0B8-EF0B-4A07-87CD-5EA7EC4DD854}" type="parTrans" cxnId="{26A59F0D-D203-4126-BAA8-5CC6D3D7B673}">
      <dgm:prSet/>
      <dgm:spPr/>
      <dgm:t>
        <a:bodyPr/>
        <a:lstStyle/>
        <a:p>
          <a:endParaRPr lang="en-US"/>
        </a:p>
      </dgm:t>
    </dgm:pt>
    <dgm:pt modelId="{19117942-06A2-41AD-98D0-E8435E88DFE2}" type="sibTrans" cxnId="{26A59F0D-D203-4126-BAA8-5CC6D3D7B673}">
      <dgm:prSet/>
      <dgm:spPr/>
      <dgm:t>
        <a:bodyPr/>
        <a:lstStyle/>
        <a:p>
          <a:endParaRPr lang="en-US"/>
        </a:p>
      </dgm:t>
    </dgm:pt>
    <dgm:pt modelId="{75B02924-566F-4191-B622-164F3E663EB3}">
      <dgm:prSet custT="1"/>
      <dgm:spPr/>
      <dgm:t>
        <a:bodyPr/>
        <a:lstStyle/>
        <a:p>
          <a:r>
            <a:rPr lang="es-CO" sz="1400"/>
            <a:t>E. Referencia a la Guía sobre el Derecho Aplicable a los Contratos Comerciales Internacionales. OEA 2019. </a:t>
          </a:r>
        </a:p>
        <a:p>
          <a:r>
            <a:rPr lang="es-CO" sz="1400"/>
            <a:t>Adoptada en febrero de 2019 por el Comité Jurídico Interamericano (OEA)</a:t>
          </a:r>
          <a:endParaRPr lang="en-US" sz="1400" dirty="0"/>
        </a:p>
      </dgm:t>
    </dgm:pt>
    <dgm:pt modelId="{9A5B795E-8ADC-4D7C-B4DD-A8D354A3A127}" type="parTrans" cxnId="{D492FE0E-ED10-40E5-9208-16C3663266A1}">
      <dgm:prSet/>
      <dgm:spPr/>
      <dgm:t>
        <a:bodyPr/>
        <a:lstStyle/>
        <a:p>
          <a:endParaRPr lang="en-US"/>
        </a:p>
      </dgm:t>
    </dgm:pt>
    <dgm:pt modelId="{343D562F-DF94-4638-B6E1-FEA3F08CBC09}" type="sibTrans" cxnId="{D492FE0E-ED10-40E5-9208-16C3663266A1}">
      <dgm:prSet/>
      <dgm:spPr/>
      <dgm:t>
        <a:bodyPr/>
        <a:lstStyle/>
        <a:p>
          <a:endParaRPr lang="en-US"/>
        </a:p>
      </dgm:t>
    </dgm:pt>
    <dgm:pt modelId="{428DBB49-E933-4943-9CB5-683CF50D928C}">
      <dgm:prSet custT="1"/>
      <dgm:spPr/>
      <dgm:t>
        <a:bodyPr/>
        <a:lstStyle/>
        <a:p>
          <a:r>
            <a:rPr lang="es-CO" sz="1400"/>
            <a:t>F. Referencia al Derecho europeo: Convención de Roma 1980 y </a:t>
          </a:r>
        </a:p>
        <a:p>
          <a:r>
            <a:rPr lang="es-CO" sz="1400"/>
            <a:t>Reglamento Roma I (2008) sobre determinación de la ley aplicable a las obligaciones contractuales internacionales (A. voluntad y lugar</a:t>
          </a:r>
        </a:p>
        <a:p>
          <a:r>
            <a:rPr lang="es-CO" sz="1400"/>
            <a:t>de cumplimiento de la prestación característica en defecto de </a:t>
          </a:r>
        </a:p>
        <a:p>
          <a:r>
            <a:rPr lang="es-CO" sz="1400"/>
            <a:t>elección) .</a:t>
          </a:r>
          <a:endParaRPr lang="en-US" sz="1400" dirty="0"/>
        </a:p>
      </dgm:t>
    </dgm:pt>
    <dgm:pt modelId="{88CF7413-E352-4A7F-BD91-C63F55212489}" type="parTrans" cxnId="{BB637039-898C-4293-B548-8526CCE79353}">
      <dgm:prSet/>
      <dgm:spPr/>
      <dgm:t>
        <a:bodyPr/>
        <a:lstStyle/>
        <a:p>
          <a:endParaRPr lang="en-US"/>
        </a:p>
      </dgm:t>
    </dgm:pt>
    <dgm:pt modelId="{63838C94-2500-4F4C-9844-86701C765481}" type="sibTrans" cxnId="{BB637039-898C-4293-B548-8526CCE79353}">
      <dgm:prSet/>
      <dgm:spPr/>
      <dgm:t>
        <a:bodyPr/>
        <a:lstStyle/>
        <a:p>
          <a:endParaRPr lang="en-US"/>
        </a:p>
      </dgm:t>
    </dgm:pt>
    <dgm:pt modelId="{7FEA2A2A-6538-9A4A-911A-F30900FA40DB}" type="pres">
      <dgm:prSet presAssocID="{CEB84883-BD62-4E01-8891-986B491D4B9E}" presName="linear" presStyleCnt="0">
        <dgm:presLayoutVars>
          <dgm:animLvl val="lvl"/>
          <dgm:resizeHandles val="exact"/>
        </dgm:presLayoutVars>
      </dgm:prSet>
      <dgm:spPr/>
    </dgm:pt>
    <dgm:pt modelId="{03A2421A-B96A-3648-92E0-7CC03EF3E807}" type="pres">
      <dgm:prSet presAssocID="{5D06440C-90D1-473C-8BD5-7E861C980442}" presName="parentText" presStyleLbl="node1" presStyleIdx="0" presStyleCnt="4" custLinFactY="-74196" custLinFactNeighborX="0" custLinFactNeighborY="-100000">
        <dgm:presLayoutVars>
          <dgm:chMax val="0"/>
          <dgm:bulletEnabled val="1"/>
        </dgm:presLayoutVars>
      </dgm:prSet>
      <dgm:spPr/>
    </dgm:pt>
    <dgm:pt modelId="{772BEA79-6AA3-C048-B02A-7696240A1FA8}" type="pres">
      <dgm:prSet presAssocID="{FD9E1025-94A9-4F3B-B38A-1819F82B5C1C}" presName="spacer" presStyleCnt="0"/>
      <dgm:spPr/>
    </dgm:pt>
    <dgm:pt modelId="{0E53E069-4595-FF49-B2E8-D69BD83356DD}" type="pres">
      <dgm:prSet presAssocID="{EFE337E3-ED49-4F19-8DE1-908A7CC8DB76}" presName="parentText" presStyleLbl="node1" presStyleIdx="1" presStyleCnt="4" custLinFactY="-42722" custLinFactNeighborX="0" custLinFactNeighborY="-100000">
        <dgm:presLayoutVars>
          <dgm:chMax val="0"/>
          <dgm:bulletEnabled val="1"/>
        </dgm:presLayoutVars>
      </dgm:prSet>
      <dgm:spPr/>
    </dgm:pt>
    <dgm:pt modelId="{B52F0459-4179-714A-B4E4-AFC2788D3F5D}" type="pres">
      <dgm:prSet presAssocID="{19117942-06A2-41AD-98D0-E8435E88DFE2}" presName="spacer" presStyleCnt="0"/>
      <dgm:spPr/>
    </dgm:pt>
    <dgm:pt modelId="{5F5BE7AB-9BED-5F43-9BC9-3046B7EA2CD8}" type="pres">
      <dgm:prSet presAssocID="{75B02924-566F-4191-B622-164F3E663EB3}" presName="parentText" presStyleLbl="node1" presStyleIdx="2" presStyleCnt="4" custLinFactY="-25255" custLinFactNeighborX="0" custLinFactNeighborY="-100000">
        <dgm:presLayoutVars>
          <dgm:chMax val="0"/>
          <dgm:bulletEnabled val="1"/>
        </dgm:presLayoutVars>
      </dgm:prSet>
      <dgm:spPr/>
    </dgm:pt>
    <dgm:pt modelId="{081197D1-A47C-4447-81FF-BD36454407B6}" type="pres">
      <dgm:prSet presAssocID="{343D562F-DF94-4638-B6E1-FEA3F08CBC09}" presName="spacer" presStyleCnt="0"/>
      <dgm:spPr/>
    </dgm:pt>
    <dgm:pt modelId="{E5B2F97D-E2CE-7E49-B9A5-75AFC32A4726}" type="pres">
      <dgm:prSet presAssocID="{428DBB49-E933-4943-9CB5-683CF50D928C}" presName="parentText" presStyleLbl="node1" presStyleIdx="3" presStyleCnt="4" custScaleY="172527" custLinFactY="44956" custLinFactNeighborX="659" custLinFactNeighborY="100000">
        <dgm:presLayoutVars>
          <dgm:chMax val="0"/>
          <dgm:bulletEnabled val="1"/>
        </dgm:presLayoutVars>
      </dgm:prSet>
      <dgm:spPr/>
    </dgm:pt>
  </dgm:ptLst>
  <dgm:cxnLst>
    <dgm:cxn modelId="{26A59F0D-D203-4126-BAA8-5CC6D3D7B673}" srcId="{CEB84883-BD62-4E01-8891-986B491D4B9E}" destId="{EFE337E3-ED49-4F19-8DE1-908A7CC8DB76}" srcOrd="1" destOrd="0" parTransId="{921CA0B8-EF0B-4A07-87CD-5EA7EC4DD854}" sibTransId="{19117942-06A2-41AD-98D0-E8435E88DFE2}"/>
    <dgm:cxn modelId="{D492FE0E-ED10-40E5-9208-16C3663266A1}" srcId="{CEB84883-BD62-4E01-8891-986B491D4B9E}" destId="{75B02924-566F-4191-B622-164F3E663EB3}" srcOrd="2" destOrd="0" parTransId="{9A5B795E-8ADC-4D7C-B4DD-A8D354A3A127}" sibTransId="{343D562F-DF94-4638-B6E1-FEA3F08CBC09}"/>
    <dgm:cxn modelId="{CF468A12-99A5-48DE-8C09-9AED56669883}" srcId="{CEB84883-BD62-4E01-8891-986B491D4B9E}" destId="{5D06440C-90D1-473C-8BD5-7E861C980442}" srcOrd="0" destOrd="0" parTransId="{243D8613-CD3A-4122-A873-107976AB795A}" sibTransId="{FD9E1025-94A9-4F3B-B38A-1819F82B5C1C}"/>
    <dgm:cxn modelId="{B3672F25-5951-9642-B19D-12153C646A10}" type="presOf" srcId="{5D06440C-90D1-473C-8BD5-7E861C980442}" destId="{03A2421A-B96A-3648-92E0-7CC03EF3E807}" srcOrd="0" destOrd="0" presId="urn:microsoft.com/office/officeart/2005/8/layout/vList2"/>
    <dgm:cxn modelId="{BB637039-898C-4293-B548-8526CCE79353}" srcId="{CEB84883-BD62-4E01-8891-986B491D4B9E}" destId="{428DBB49-E933-4943-9CB5-683CF50D928C}" srcOrd="3" destOrd="0" parTransId="{88CF7413-E352-4A7F-BD91-C63F55212489}" sibTransId="{63838C94-2500-4F4C-9844-86701C765481}"/>
    <dgm:cxn modelId="{68F07262-0F46-9A4A-818C-E32EDE064E9B}" type="presOf" srcId="{CEB84883-BD62-4E01-8891-986B491D4B9E}" destId="{7FEA2A2A-6538-9A4A-911A-F30900FA40DB}" srcOrd="0" destOrd="0" presId="urn:microsoft.com/office/officeart/2005/8/layout/vList2"/>
    <dgm:cxn modelId="{A5EA63CD-FD49-CC45-A052-DFB1862ADC4B}" type="presOf" srcId="{428DBB49-E933-4943-9CB5-683CF50D928C}" destId="{E5B2F97D-E2CE-7E49-B9A5-75AFC32A4726}" srcOrd="0" destOrd="0" presId="urn:microsoft.com/office/officeart/2005/8/layout/vList2"/>
    <dgm:cxn modelId="{09DF80CD-B370-5544-824A-BDC373EC0DC0}" type="presOf" srcId="{EFE337E3-ED49-4F19-8DE1-908A7CC8DB76}" destId="{0E53E069-4595-FF49-B2E8-D69BD83356DD}" srcOrd="0" destOrd="0" presId="urn:microsoft.com/office/officeart/2005/8/layout/vList2"/>
    <dgm:cxn modelId="{1AD140EA-9D3A-6947-A177-8334FABAC5EE}" type="presOf" srcId="{75B02924-566F-4191-B622-164F3E663EB3}" destId="{5F5BE7AB-9BED-5F43-9BC9-3046B7EA2CD8}" srcOrd="0" destOrd="0" presId="urn:microsoft.com/office/officeart/2005/8/layout/vList2"/>
    <dgm:cxn modelId="{91CB1379-DB73-EE40-9A15-CA80738564A3}" type="presParOf" srcId="{7FEA2A2A-6538-9A4A-911A-F30900FA40DB}" destId="{03A2421A-B96A-3648-92E0-7CC03EF3E807}" srcOrd="0" destOrd="0" presId="urn:microsoft.com/office/officeart/2005/8/layout/vList2"/>
    <dgm:cxn modelId="{E5414C2C-37A0-B44B-882E-CC5185B39944}" type="presParOf" srcId="{7FEA2A2A-6538-9A4A-911A-F30900FA40DB}" destId="{772BEA79-6AA3-C048-B02A-7696240A1FA8}" srcOrd="1" destOrd="0" presId="urn:microsoft.com/office/officeart/2005/8/layout/vList2"/>
    <dgm:cxn modelId="{C6AE3A0B-9CFC-A14B-ACE5-41912B268937}" type="presParOf" srcId="{7FEA2A2A-6538-9A4A-911A-F30900FA40DB}" destId="{0E53E069-4595-FF49-B2E8-D69BD83356DD}" srcOrd="2" destOrd="0" presId="urn:microsoft.com/office/officeart/2005/8/layout/vList2"/>
    <dgm:cxn modelId="{06086878-7D7A-2B40-9AB0-C2AA9B69805E}" type="presParOf" srcId="{7FEA2A2A-6538-9A4A-911A-F30900FA40DB}" destId="{B52F0459-4179-714A-B4E4-AFC2788D3F5D}" srcOrd="3" destOrd="0" presId="urn:microsoft.com/office/officeart/2005/8/layout/vList2"/>
    <dgm:cxn modelId="{72896BBB-9643-C94F-BB34-4BAD2ABCA006}" type="presParOf" srcId="{7FEA2A2A-6538-9A4A-911A-F30900FA40DB}" destId="{5F5BE7AB-9BED-5F43-9BC9-3046B7EA2CD8}" srcOrd="4" destOrd="0" presId="urn:microsoft.com/office/officeart/2005/8/layout/vList2"/>
    <dgm:cxn modelId="{6053F64C-99CD-134C-BAE1-C5B3E3942CA8}" type="presParOf" srcId="{7FEA2A2A-6538-9A4A-911A-F30900FA40DB}" destId="{081197D1-A47C-4447-81FF-BD36454407B6}" srcOrd="5" destOrd="0" presId="urn:microsoft.com/office/officeart/2005/8/layout/vList2"/>
    <dgm:cxn modelId="{644972F7-64BD-C747-9323-6A961E25CB98}" type="presParOf" srcId="{7FEA2A2A-6538-9A4A-911A-F30900FA40DB}" destId="{E5B2F97D-E2CE-7E49-B9A5-75AFC32A4726}"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B84883-BD62-4E01-8891-986B491D4B9E}" type="doc">
      <dgm:prSet loTypeId="urn:microsoft.com/office/officeart/2005/8/layout/vList2" loCatId="list" qsTypeId="urn:microsoft.com/office/officeart/2005/8/quickstyle/simple1#8" qsCatId="simple" csTypeId="urn:microsoft.com/office/officeart/2005/8/colors/colorful2#6" csCatId="colorful" phldr="1"/>
      <dgm:spPr/>
      <dgm:t>
        <a:bodyPr/>
        <a:lstStyle/>
        <a:p>
          <a:endParaRPr lang="en-US"/>
        </a:p>
      </dgm:t>
    </dgm:pt>
    <dgm:pt modelId="{5D06440C-90D1-473C-8BD5-7E861C980442}">
      <dgm:prSet custT="1"/>
      <dgm:spPr/>
      <dgm:t>
        <a:bodyPr/>
        <a:lstStyle/>
        <a:p>
          <a:r>
            <a:rPr lang="es-CO" sz="1600" b="1" dirty="0"/>
            <a:t>3. REFERENCIA A LOS ASUNTOS SIN RESOLVER EN EL DERECHO INTERNACIONAL PRIVADO LATINOAMERICANO</a:t>
          </a:r>
          <a:endParaRPr lang="en-US" sz="1600" dirty="0"/>
        </a:p>
      </dgm:t>
    </dgm:pt>
    <dgm:pt modelId="{243D8613-CD3A-4122-A873-107976AB795A}" type="parTrans" cxnId="{CF468A12-99A5-48DE-8C09-9AED56669883}">
      <dgm:prSet/>
      <dgm:spPr/>
      <dgm:t>
        <a:bodyPr/>
        <a:lstStyle/>
        <a:p>
          <a:endParaRPr lang="en-US"/>
        </a:p>
      </dgm:t>
    </dgm:pt>
    <dgm:pt modelId="{FD9E1025-94A9-4F3B-B38A-1819F82B5C1C}" type="sibTrans" cxnId="{CF468A12-99A5-48DE-8C09-9AED56669883}">
      <dgm:prSet/>
      <dgm:spPr/>
      <dgm:t>
        <a:bodyPr/>
        <a:lstStyle/>
        <a:p>
          <a:endParaRPr lang="en-US"/>
        </a:p>
      </dgm:t>
    </dgm:pt>
    <dgm:pt modelId="{EFE337E3-ED49-4F19-8DE1-908A7CC8DB76}">
      <dgm:prSet custT="1"/>
      <dgm:spPr/>
      <dgm:t>
        <a:bodyPr/>
        <a:lstStyle/>
        <a:p>
          <a:pPr algn="just"/>
          <a:r>
            <a:rPr lang="es-CO" sz="1400" dirty="0"/>
            <a:t>G. Las tendencias en la región latinoamericana </a:t>
          </a:r>
          <a:endParaRPr lang="en-US" sz="1400" dirty="0"/>
        </a:p>
      </dgm:t>
    </dgm:pt>
    <dgm:pt modelId="{921CA0B8-EF0B-4A07-87CD-5EA7EC4DD854}" type="parTrans" cxnId="{26A59F0D-D203-4126-BAA8-5CC6D3D7B673}">
      <dgm:prSet/>
      <dgm:spPr/>
      <dgm:t>
        <a:bodyPr/>
        <a:lstStyle/>
        <a:p>
          <a:endParaRPr lang="en-US"/>
        </a:p>
      </dgm:t>
    </dgm:pt>
    <dgm:pt modelId="{19117942-06A2-41AD-98D0-E8435E88DFE2}" type="sibTrans" cxnId="{26A59F0D-D203-4126-BAA8-5CC6D3D7B673}">
      <dgm:prSet/>
      <dgm:spPr/>
      <dgm:t>
        <a:bodyPr/>
        <a:lstStyle/>
        <a:p>
          <a:endParaRPr lang="en-US"/>
        </a:p>
      </dgm:t>
    </dgm:pt>
    <dgm:pt modelId="{1AC0F5B1-D782-824E-A483-93F4C6101544}">
      <dgm:prSet/>
      <dgm:spPr/>
      <dgm:t>
        <a:bodyPr/>
        <a:lstStyle/>
        <a:p>
          <a:r>
            <a:rPr lang="es-CO"/>
            <a:t>Perú (CC. 1984 libro X arts. 2046 a 2111). Venezuela (Ley DIP 1998); Paraguay (Ley 5393/15 sobre derecho aplicable a los contratos internacionales); Argentina (Código Civil y Comercial/2014 tit. IV, arts. 2594 a 2671); República Dominicana (Ley 544-14 de 2014); Panamá (Código de Derecho Internacional Privado (Ley 7 de 2014); Uruguay (Ley 19920). </a:t>
          </a:r>
          <a:endParaRPr lang="es-CO" dirty="0"/>
        </a:p>
      </dgm:t>
    </dgm:pt>
    <dgm:pt modelId="{2FBD680B-D3C9-8E41-A204-477F5449DBF1}" type="parTrans" cxnId="{A7B4D718-5F21-B94C-82E4-F85DF69CF5B5}">
      <dgm:prSet/>
      <dgm:spPr/>
      <dgm:t>
        <a:bodyPr/>
        <a:lstStyle/>
        <a:p>
          <a:endParaRPr lang="es-ES"/>
        </a:p>
      </dgm:t>
    </dgm:pt>
    <dgm:pt modelId="{798231BF-5786-BE46-9A0B-C2B30C922D75}" type="sibTrans" cxnId="{A7B4D718-5F21-B94C-82E4-F85DF69CF5B5}">
      <dgm:prSet/>
      <dgm:spPr/>
      <dgm:t>
        <a:bodyPr/>
        <a:lstStyle/>
        <a:p>
          <a:endParaRPr lang="es-ES"/>
        </a:p>
      </dgm:t>
    </dgm:pt>
    <dgm:pt modelId="{F6BEA8F4-5F2A-9C4B-9BB7-51269D218B36}">
      <dgm:prSet/>
      <dgm:spPr/>
      <dgm:t>
        <a:bodyPr/>
        <a:lstStyle/>
        <a:p>
          <a:r>
            <a:rPr lang="es-CO" b="1" dirty="0"/>
            <a:t>Proyectos recientes: </a:t>
          </a:r>
          <a:r>
            <a:rPr lang="es-CO" dirty="0"/>
            <a:t>Chile (Presentado ante el </a:t>
          </a:r>
          <a:r>
            <a:rPr lang="es-CO" dirty="0" err="1"/>
            <a:t>MiJusticia</a:t>
          </a:r>
          <a:r>
            <a:rPr lang="es-CO" dirty="0"/>
            <a:t> y DH 22/09/2020).</a:t>
          </a:r>
        </a:p>
      </dgm:t>
    </dgm:pt>
    <dgm:pt modelId="{0ACE821B-39A4-0748-93A2-D32A9F7856B9}" type="parTrans" cxnId="{7CE45080-6719-384B-8DA4-4D0B68FD8CA3}">
      <dgm:prSet/>
      <dgm:spPr/>
      <dgm:t>
        <a:bodyPr/>
        <a:lstStyle/>
        <a:p>
          <a:endParaRPr lang="es-ES"/>
        </a:p>
      </dgm:t>
    </dgm:pt>
    <dgm:pt modelId="{836C145F-7A0D-EA4A-A359-86CE9ACC5560}" type="sibTrans" cxnId="{7CE45080-6719-384B-8DA4-4D0B68FD8CA3}">
      <dgm:prSet/>
      <dgm:spPr/>
      <dgm:t>
        <a:bodyPr/>
        <a:lstStyle/>
        <a:p>
          <a:endParaRPr lang="es-ES"/>
        </a:p>
      </dgm:t>
    </dgm:pt>
    <dgm:pt modelId="{7FEA2A2A-6538-9A4A-911A-F30900FA40DB}" type="pres">
      <dgm:prSet presAssocID="{CEB84883-BD62-4E01-8891-986B491D4B9E}" presName="linear" presStyleCnt="0">
        <dgm:presLayoutVars>
          <dgm:animLvl val="lvl"/>
          <dgm:resizeHandles val="exact"/>
        </dgm:presLayoutVars>
      </dgm:prSet>
      <dgm:spPr/>
    </dgm:pt>
    <dgm:pt modelId="{03A2421A-B96A-3648-92E0-7CC03EF3E807}" type="pres">
      <dgm:prSet presAssocID="{5D06440C-90D1-473C-8BD5-7E861C980442}" presName="parentText" presStyleLbl="node1" presStyleIdx="0" presStyleCnt="4" custLinFactY="-74196" custLinFactNeighborX="0" custLinFactNeighborY="-100000">
        <dgm:presLayoutVars>
          <dgm:chMax val="0"/>
          <dgm:bulletEnabled val="1"/>
        </dgm:presLayoutVars>
      </dgm:prSet>
      <dgm:spPr/>
    </dgm:pt>
    <dgm:pt modelId="{772BEA79-6AA3-C048-B02A-7696240A1FA8}" type="pres">
      <dgm:prSet presAssocID="{FD9E1025-94A9-4F3B-B38A-1819F82B5C1C}" presName="spacer" presStyleCnt="0"/>
      <dgm:spPr/>
    </dgm:pt>
    <dgm:pt modelId="{0E53E069-4595-FF49-B2E8-D69BD83356DD}" type="pres">
      <dgm:prSet presAssocID="{EFE337E3-ED49-4F19-8DE1-908A7CC8DB76}" presName="parentText" presStyleLbl="node1" presStyleIdx="1" presStyleCnt="4" custLinFactY="-10410" custLinFactNeighborX="644" custLinFactNeighborY="-100000">
        <dgm:presLayoutVars>
          <dgm:chMax val="0"/>
          <dgm:bulletEnabled val="1"/>
        </dgm:presLayoutVars>
      </dgm:prSet>
      <dgm:spPr/>
    </dgm:pt>
    <dgm:pt modelId="{B52F0459-4179-714A-B4E4-AFC2788D3F5D}" type="pres">
      <dgm:prSet presAssocID="{19117942-06A2-41AD-98D0-E8435E88DFE2}" presName="spacer" presStyleCnt="0"/>
      <dgm:spPr/>
    </dgm:pt>
    <dgm:pt modelId="{771852AE-7ED7-1B40-8B9C-D2594F2A9E8E}" type="pres">
      <dgm:prSet presAssocID="{1AC0F5B1-D782-824E-A483-93F4C6101544}" presName="parentText" presStyleLbl="node1" presStyleIdx="2" presStyleCnt="4">
        <dgm:presLayoutVars>
          <dgm:chMax val="0"/>
          <dgm:bulletEnabled val="1"/>
        </dgm:presLayoutVars>
      </dgm:prSet>
      <dgm:spPr/>
    </dgm:pt>
    <dgm:pt modelId="{66F10EAD-328D-1142-9A06-F10AC75BFDBF}" type="pres">
      <dgm:prSet presAssocID="{798231BF-5786-BE46-9A0B-C2B30C922D75}" presName="spacer" presStyleCnt="0"/>
      <dgm:spPr/>
    </dgm:pt>
    <dgm:pt modelId="{53ACFA31-D41B-4E44-8000-83FD345704E4}" type="pres">
      <dgm:prSet presAssocID="{F6BEA8F4-5F2A-9C4B-9BB7-51269D218B36}" presName="parentText" presStyleLbl="node1" presStyleIdx="3" presStyleCnt="4">
        <dgm:presLayoutVars>
          <dgm:chMax val="0"/>
          <dgm:bulletEnabled val="1"/>
        </dgm:presLayoutVars>
      </dgm:prSet>
      <dgm:spPr/>
    </dgm:pt>
  </dgm:ptLst>
  <dgm:cxnLst>
    <dgm:cxn modelId="{F9CFA902-5DE1-854A-9D3A-50BB532C92A5}" type="presOf" srcId="{EFE337E3-ED49-4F19-8DE1-908A7CC8DB76}" destId="{0E53E069-4595-FF49-B2E8-D69BD83356DD}" srcOrd="0" destOrd="0" presId="urn:microsoft.com/office/officeart/2005/8/layout/vList2"/>
    <dgm:cxn modelId="{26A59F0D-D203-4126-BAA8-5CC6D3D7B673}" srcId="{CEB84883-BD62-4E01-8891-986B491D4B9E}" destId="{EFE337E3-ED49-4F19-8DE1-908A7CC8DB76}" srcOrd="1" destOrd="0" parTransId="{921CA0B8-EF0B-4A07-87CD-5EA7EC4DD854}" sibTransId="{19117942-06A2-41AD-98D0-E8435E88DFE2}"/>
    <dgm:cxn modelId="{CF468A12-99A5-48DE-8C09-9AED56669883}" srcId="{CEB84883-BD62-4E01-8891-986B491D4B9E}" destId="{5D06440C-90D1-473C-8BD5-7E861C980442}" srcOrd="0" destOrd="0" parTransId="{243D8613-CD3A-4122-A873-107976AB795A}" sibTransId="{FD9E1025-94A9-4F3B-B38A-1819F82B5C1C}"/>
    <dgm:cxn modelId="{A7B4D718-5F21-B94C-82E4-F85DF69CF5B5}" srcId="{CEB84883-BD62-4E01-8891-986B491D4B9E}" destId="{1AC0F5B1-D782-824E-A483-93F4C6101544}" srcOrd="2" destOrd="0" parTransId="{2FBD680B-D3C9-8E41-A204-477F5449DBF1}" sibTransId="{798231BF-5786-BE46-9A0B-C2B30C922D75}"/>
    <dgm:cxn modelId="{59DB504E-9364-954E-BCCF-1DE2A4CC9DEB}" type="presOf" srcId="{5D06440C-90D1-473C-8BD5-7E861C980442}" destId="{03A2421A-B96A-3648-92E0-7CC03EF3E807}" srcOrd="0" destOrd="0" presId="urn:microsoft.com/office/officeart/2005/8/layout/vList2"/>
    <dgm:cxn modelId="{C77FB156-80ED-414A-A9D3-4C6CA26853E5}" type="presOf" srcId="{1AC0F5B1-D782-824E-A483-93F4C6101544}" destId="{771852AE-7ED7-1B40-8B9C-D2594F2A9E8E}" srcOrd="0" destOrd="0" presId="urn:microsoft.com/office/officeart/2005/8/layout/vList2"/>
    <dgm:cxn modelId="{1F690172-BB97-5749-AC0A-B7E71647BF54}" type="presOf" srcId="{CEB84883-BD62-4E01-8891-986B491D4B9E}" destId="{7FEA2A2A-6538-9A4A-911A-F30900FA40DB}" srcOrd="0" destOrd="0" presId="urn:microsoft.com/office/officeart/2005/8/layout/vList2"/>
    <dgm:cxn modelId="{7CE45080-6719-384B-8DA4-4D0B68FD8CA3}" srcId="{CEB84883-BD62-4E01-8891-986B491D4B9E}" destId="{F6BEA8F4-5F2A-9C4B-9BB7-51269D218B36}" srcOrd="3" destOrd="0" parTransId="{0ACE821B-39A4-0748-93A2-D32A9F7856B9}" sibTransId="{836C145F-7A0D-EA4A-A359-86CE9ACC5560}"/>
    <dgm:cxn modelId="{7F0532D3-161E-2943-A7D4-C81EC784AA9F}" type="presOf" srcId="{F6BEA8F4-5F2A-9C4B-9BB7-51269D218B36}" destId="{53ACFA31-D41B-4E44-8000-83FD345704E4}" srcOrd="0" destOrd="0" presId="urn:microsoft.com/office/officeart/2005/8/layout/vList2"/>
    <dgm:cxn modelId="{1339E514-57C6-AE4E-8886-B5F381E0626F}" type="presParOf" srcId="{7FEA2A2A-6538-9A4A-911A-F30900FA40DB}" destId="{03A2421A-B96A-3648-92E0-7CC03EF3E807}" srcOrd="0" destOrd="0" presId="urn:microsoft.com/office/officeart/2005/8/layout/vList2"/>
    <dgm:cxn modelId="{D125B535-093C-7A4F-AEB4-609E91E0BA55}" type="presParOf" srcId="{7FEA2A2A-6538-9A4A-911A-F30900FA40DB}" destId="{772BEA79-6AA3-C048-B02A-7696240A1FA8}" srcOrd="1" destOrd="0" presId="urn:microsoft.com/office/officeart/2005/8/layout/vList2"/>
    <dgm:cxn modelId="{86CEEEFB-6320-7141-BAD2-B7C47E6EA86F}" type="presParOf" srcId="{7FEA2A2A-6538-9A4A-911A-F30900FA40DB}" destId="{0E53E069-4595-FF49-B2E8-D69BD83356DD}" srcOrd="2" destOrd="0" presId="urn:microsoft.com/office/officeart/2005/8/layout/vList2"/>
    <dgm:cxn modelId="{5865F5E8-5CDD-044F-8495-C11C665BF373}" type="presParOf" srcId="{7FEA2A2A-6538-9A4A-911A-F30900FA40DB}" destId="{B52F0459-4179-714A-B4E4-AFC2788D3F5D}" srcOrd="3" destOrd="0" presId="urn:microsoft.com/office/officeart/2005/8/layout/vList2"/>
    <dgm:cxn modelId="{35CF7062-6E24-674F-85EA-90DC5C2C9704}" type="presParOf" srcId="{7FEA2A2A-6538-9A4A-911A-F30900FA40DB}" destId="{771852AE-7ED7-1B40-8B9C-D2594F2A9E8E}" srcOrd="4" destOrd="0" presId="urn:microsoft.com/office/officeart/2005/8/layout/vList2"/>
    <dgm:cxn modelId="{8245D7D5-2537-8F47-B229-90A09B8C3258}" type="presParOf" srcId="{7FEA2A2A-6538-9A4A-911A-F30900FA40DB}" destId="{66F10EAD-328D-1142-9A06-F10AC75BFDBF}" srcOrd="5" destOrd="0" presId="urn:microsoft.com/office/officeart/2005/8/layout/vList2"/>
    <dgm:cxn modelId="{0C2C20B4-F3C6-E045-9EC6-E0B6DC5881EE}" type="presParOf" srcId="{7FEA2A2A-6538-9A4A-911A-F30900FA40DB}" destId="{53ACFA31-D41B-4E44-8000-83FD345704E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0EB1753-AA51-490A-A948-A617896E63F2}" type="doc">
      <dgm:prSet loTypeId="urn:microsoft.com/office/officeart/2005/8/layout/process2" loCatId="process" qsTypeId="urn:microsoft.com/office/officeart/2005/8/quickstyle/simple1#9" qsCatId="simple" csTypeId="urn:microsoft.com/office/officeart/2005/8/colors/colorful1#2" csCatId="colorful"/>
      <dgm:spPr/>
      <dgm:t>
        <a:bodyPr/>
        <a:lstStyle/>
        <a:p>
          <a:endParaRPr lang="en-US"/>
        </a:p>
      </dgm:t>
    </dgm:pt>
    <dgm:pt modelId="{50E0609B-4331-4332-BFFC-4A63E064870B}">
      <dgm:prSet/>
      <dgm:spPr/>
      <dgm:t>
        <a:bodyPr/>
        <a:lstStyle/>
        <a:p>
          <a:r>
            <a:rPr lang="es-CO" b="1" baseline="0"/>
            <a:t>Su or</a:t>
          </a:r>
          <a:r>
            <a:rPr lang="es-CO" b="1"/>
            <a:t>igen:</a:t>
          </a:r>
          <a:endParaRPr lang="en-US"/>
        </a:p>
      </dgm:t>
    </dgm:pt>
    <dgm:pt modelId="{8640CB73-8C68-4941-9E0F-043FFD31129B}" type="parTrans" cxnId="{A877BBA8-A702-4603-8B10-C663B5A8758B}">
      <dgm:prSet/>
      <dgm:spPr/>
      <dgm:t>
        <a:bodyPr/>
        <a:lstStyle/>
        <a:p>
          <a:endParaRPr lang="en-US"/>
        </a:p>
      </dgm:t>
    </dgm:pt>
    <dgm:pt modelId="{2DDD7728-788D-4C0E-AD19-82BB7A74C246}" type="sibTrans" cxnId="{A877BBA8-A702-4603-8B10-C663B5A8758B}">
      <dgm:prSet/>
      <dgm:spPr/>
      <dgm:t>
        <a:bodyPr/>
        <a:lstStyle/>
        <a:p>
          <a:endParaRPr lang="en-US"/>
        </a:p>
      </dgm:t>
    </dgm:pt>
    <dgm:pt modelId="{C45A6D44-B6FF-46D2-A0BC-20634443A850}">
      <dgm:prSet/>
      <dgm:spPr/>
      <dgm:t>
        <a:bodyPr/>
        <a:lstStyle/>
        <a:p>
          <a:r>
            <a:rPr lang="es-CO" dirty="0"/>
            <a:t>Las labores de UNIDROIT (1926) y UNCITRAL (1965). Instituciones intergubernamentales creadas con el fin de dotar al mundo de instrumentos uniformes que faciliten la determinación de la ley aplicable a los contratos internacionales y los regulen de manera sustancial. </a:t>
          </a:r>
          <a:endParaRPr lang="en-US" dirty="0"/>
        </a:p>
      </dgm:t>
    </dgm:pt>
    <dgm:pt modelId="{4FC1ED29-E252-4AD5-AC82-CB595A49ECDB}" type="parTrans" cxnId="{2D0741D5-19FA-4F9B-89FC-0A040BA566B7}">
      <dgm:prSet/>
      <dgm:spPr/>
      <dgm:t>
        <a:bodyPr/>
        <a:lstStyle/>
        <a:p>
          <a:endParaRPr lang="en-US"/>
        </a:p>
      </dgm:t>
    </dgm:pt>
    <dgm:pt modelId="{E58C4E9C-6B77-42D7-8153-780C9B94A2DF}" type="sibTrans" cxnId="{2D0741D5-19FA-4F9B-89FC-0A040BA566B7}">
      <dgm:prSet/>
      <dgm:spPr/>
      <dgm:t>
        <a:bodyPr/>
        <a:lstStyle/>
        <a:p>
          <a:endParaRPr lang="en-US"/>
        </a:p>
      </dgm:t>
    </dgm:pt>
    <dgm:pt modelId="{82460F83-310D-4DFD-9DF2-4F0AE24D8592}">
      <dgm:prSet/>
      <dgm:spPr/>
      <dgm:t>
        <a:bodyPr/>
        <a:lstStyle/>
        <a:p>
          <a:r>
            <a:rPr lang="es-CO" dirty="0"/>
            <a:t>Resolución AG. UN 2102 (XX) 20 dic. 1965. </a:t>
          </a:r>
          <a:endParaRPr lang="en-US" dirty="0"/>
        </a:p>
      </dgm:t>
    </dgm:pt>
    <dgm:pt modelId="{95C8326A-4B54-4504-A87F-0DB500D57744}" type="parTrans" cxnId="{9034A1DA-EB3B-4DAF-979F-C0DF292FAF09}">
      <dgm:prSet/>
      <dgm:spPr/>
      <dgm:t>
        <a:bodyPr/>
        <a:lstStyle/>
        <a:p>
          <a:endParaRPr lang="en-US"/>
        </a:p>
      </dgm:t>
    </dgm:pt>
    <dgm:pt modelId="{11DD1FD2-3DAE-467F-8253-08A313FA3C3D}" type="sibTrans" cxnId="{9034A1DA-EB3B-4DAF-979F-C0DF292FAF09}">
      <dgm:prSet/>
      <dgm:spPr/>
      <dgm:t>
        <a:bodyPr/>
        <a:lstStyle/>
        <a:p>
          <a:endParaRPr lang="en-US"/>
        </a:p>
      </dgm:t>
    </dgm:pt>
    <dgm:pt modelId="{0027D5E9-A0C5-4B40-B6A2-6DA9C5003BE4}">
      <dgm:prSet/>
      <dgm:spPr/>
      <dgm:t>
        <a:bodyPr/>
        <a:lstStyle/>
        <a:p>
          <a:r>
            <a:rPr lang="es-CL" dirty="0"/>
            <a:t>“…</a:t>
          </a:r>
          <a:r>
            <a:rPr lang="es-CL" b="1" dirty="0"/>
            <a:t>los conflictos  y divergencias que surgen de las leyes de los diversos Estados en materias relacionadas con el comercio internacional constituyen un obstáculo al desarrollo del comercio mundial</a:t>
          </a:r>
          <a:r>
            <a:rPr lang="es-CL" dirty="0"/>
            <a:t>”.</a:t>
          </a:r>
          <a:endParaRPr lang="en-US" dirty="0"/>
        </a:p>
      </dgm:t>
    </dgm:pt>
    <dgm:pt modelId="{C591C2B1-C251-4ED8-9FDF-5025518B3DA2}" type="parTrans" cxnId="{CFF6A2D6-F521-4FD3-8B62-F8205F428DCE}">
      <dgm:prSet/>
      <dgm:spPr/>
      <dgm:t>
        <a:bodyPr/>
        <a:lstStyle/>
        <a:p>
          <a:endParaRPr lang="en-US"/>
        </a:p>
      </dgm:t>
    </dgm:pt>
    <dgm:pt modelId="{722099ED-DD49-4C18-9451-8D2BA1216141}" type="sibTrans" cxnId="{CFF6A2D6-F521-4FD3-8B62-F8205F428DCE}">
      <dgm:prSet/>
      <dgm:spPr/>
      <dgm:t>
        <a:bodyPr/>
        <a:lstStyle/>
        <a:p>
          <a:endParaRPr lang="en-US"/>
        </a:p>
      </dgm:t>
    </dgm:pt>
    <dgm:pt modelId="{92C02F5A-9534-374E-8D84-A78C8CEA9146}" type="pres">
      <dgm:prSet presAssocID="{A0EB1753-AA51-490A-A948-A617896E63F2}" presName="linearFlow" presStyleCnt="0">
        <dgm:presLayoutVars>
          <dgm:resizeHandles val="exact"/>
        </dgm:presLayoutVars>
      </dgm:prSet>
      <dgm:spPr/>
    </dgm:pt>
    <dgm:pt modelId="{E7F991B4-00CF-F641-B416-EFA41A57A342}" type="pres">
      <dgm:prSet presAssocID="{50E0609B-4331-4332-BFFC-4A63E064870B}" presName="node" presStyleLbl="node1" presStyleIdx="0" presStyleCnt="3">
        <dgm:presLayoutVars>
          <dgm:bulletEnabled val="1"/>
        </dgm:presLayoutVars>
      </dgm:prSet>
      <dgm:spPr/>
    </dgm:pt>
    <dgm:pt modelId="{3363F2FB-319F-1E47-A2D2-894994890564}" type="pres">
      <dgm:prSet presAssocID="{2DDD7728-788D-4C0E-AD19-82BB7A74C246}" presName="sibTrans" presStyleLbl="sibTrans2D1" presStyleIdx="0" presStyleCnt="2"/>
      <dgm:spPr/>
    </dgm:pt>
    <dgm:pt modelId="{BD76949A-3860-D44F-A796-3FC5B02F726E}" type="pres">
      <dgm:prSet presAssocID="{2DDD7728-788D-4C0E-AD19-82BB7A74C246}" presName="connectorText" presStyleLbl="sibTrans2D1" presStyleIdx="0" presStyleCnt="2"/>
      <dgm:spPr/>
    </dgm:pt>
    <dgm:pt modelId="{11616B46-C1D8-FD4B-9C3C-42FB0B028C9A}" type="pres">
      <dgm:prSet presAssocID="{C45A6D44-B6FF-46D2-A0BC-20634443A850}" presName="node" presStyleLbl="node1" presStyleIdx="1" presStyleCnt="3">
        <dgm:presLayoutVars>
          <dgm:bulletEnabled val="1"/>
        </dgm:presLayoutVars>
      </dgm:prSet>
      <dgm:spPr/>
    </dgm:pt>
    <dgm:pt modelId="{BD186626-7630-9B47-8A14-217FFA066965}" type="pres">
      <dgm:prSet presAssocID="{E58C4E9C-6B77-42D7-8153-780C9B94A2DF}" presName="sibTrans" presStyleLbl="sibTrans2D1" presStyleIdx="1" presStyleCnt="2"/>
      <dgm:spPr/>
    </dgm:pt>
    <dgm:pt modelId="{F1DCA149-9314-DF42-A7E5-123BD697D001}" type="pres">
      <dgm:prSet presAssocID="{E58C4E9C-6B77-42D7-8153-780C9B94A2DF}" presName="connectorText" presStyleLbl="sibTrans2D1" presStyleIdx="1" presStyleCnt="2"/>
      <dgm:spPr/>
    </dgm:pt>
    <dgm:pt modelId="{6532FEF5-6062-3946-9907-4BD6F74382FA}" type="pres">
      <dgm:prSet presAssocID="{82460F83-310D-4DFD-9DF2-4F0AE24D8592}" presName="node" presStyleLbl="node1" presStyleIdx="2" presStyleCnt="3">
        <dgm:presLayoutVars>
          <dgm:bulletEnabled val="1"/>
        </dgm:presLayoutVars>
      </dgm:prSet>
      <dgm:spPr/>
    </dgm:pt>
  </dgm:ptLst>
  <dgm:cxnLst>
    <dgm:cxn modelId="{C93F3900-F1A3-594D-BD52-56737C98CB41}" type="presOf" srcId="{2DDD7728-788D-4C0E-AD19-82BB7A74C246}" destId="{BD76949A-3860-D44F-A796-3FC5B02F726E}" srcOrd="1" destOrd="0" presId="urn:microsoft.com/office/officeart/2005/8/layout/process2"/>
    <dgm:cxn modelId="{79E98D03-E7B9-2F48-B4F3-80BED9AA1AD1}" type="presOf" srcId="{82460F83-310D-4DFD-9DF2-4F0AE24D8592}" destId="{6532FEF5-6062-3946-9907-4BD6F74382FA}" srcOrd="0" destOrd="0" presId="urn:microsoft.com/office/officeart/2005/8/layout/process2"/>
    <dgm:cxn modelId="{A48C7A0A-7DD7-8646-A274-0E06E8212020}" type="presOf" srcId="{2DDD7728-788D-4C0E-AD19-82BB7A74C246}" destId="{3363F2FB-319F-1E47-A2D2-894994890564}" srcOrd="0" destOrd="0" presId="urn:microsoft.com/office/officeart/2005/8/layout/process2"/>
    <dgm:cxn modelId="{8BEA2916-D5D2-704E-AE0E-45B53161B5A0}" type="presOf" srcId="{C45A6D44-B6FF-46D2-A0BC-20634443A850}" destId="{11616B46-C1D8-FD4B-9C3C-42FB0B028C9A}" srcOrd="0" destOrd="0" presId="urn:microsoft.com/office/officeart/2005/8/layout/process2"/>
    <dgm:cxn modelId="{03188E23-F1D7-4B4B-A1FA-FCDDB57F2B69}" type="presOf" srcId="{0027D5E9-A0C5-4B40-B6A2-6DA9C5003BE4}" destId="{6532FEF5-6062-3946-9907-4BD6F74382FA}" srcOrd="0" destOrd="1" presId="urn:microsoft.com/office/officeart/2005/8/layout/process2"/>
    <dgm:cxn modelId="{2E23435A-5E15-594C-B284-EAF8951B087C}" type="presOf" srcId="{E58C4E9C-6B77-42D7-8153-780C9B94A2DF}" destId="{BD186626-7630-9B47-8A14-217FFA066965}" srcOrd="0" destOrd="0" presId="urn:microsoft.com/office/officeart/2005/8/layout/process2"/>
    <dgm:cxn modelId="{59C6B096-C944-B049-A115-10DF89565221}" type="presOf" srcId="{A0EB1753-AA51-490A-A948-A617896E63F2}" destId="{92C02F5A-9534-374E-8D84-A78C8CEA9146}" srcOrd="0" destOrd="0" presId="urn:microsoft.com/office/officeart/2005/8/layout/process2"/>
    <dgm:cxn modelId="{A877BBA8-A702-4603-8B10-C663B5A8758B}" srcId="{A0EB1753-AA51-490A-A948-A617896E63F2}" destId="{50E0609B-4331-4332-BFFC-4A63E064870B}" srcOrd="0" destOrd="0" parTransId="{8640CB73-8C68-4941-9E0F-043FFD31129B}" sibTransId="{2DDD7728-788D-4C0E-AD19-82BB7A74C246}"/>
    <dgm:cxn modelId="{2D0741D5-19FA-4F9B-89FC-0A040BA566B7}" srcId="{A0EB1753-AA51-490A-A948-A617896E63F2}" destId="{C45A6D44-B6FF-46D2-A0BC-20634443A850}" srcOrd="1" destOrd="0" parTransId="{4FC1ED29-E252-4AD5-AC82-CB595A49ECDB}" sibTransId="{E58C4E9C-6B77-42D7-8153-780C9B94A2DF}"/>
    <dgm:cxn modelId="{CFF6A2D6-F521-4FD3-8B62-F8205F428DCE}" srcId="{82460F83-310D-4DFD-9DF2-4F0AE24D8592}" destId="{0027D5E9-A0C5-4B40-B6A2-6DA9C5003BE4}" srcOrd="0" destOrd="0" parTransId="{C591C2B1-C251-4ED8-9FDF-5025518B3DA2}" sibTransId="{722099ED-DD49-4C18-9451-8D2BA1216141}"/>
    <dgm:cxn modelId="{9034A1DA-EB3B-4DAF-979F-C0DF292FAF09}" srcId="{A0EB1753-AA51-490A-A948-A617896E63F2}" destId="{82460F83-310D-4DFD-9DF2-4F0AE24D8592}" srcOrd="2" destOrd="0" parTransId="{95C8326A-4B54-4504-A87F-0DB500D57744}" sibTransId="{11DD1FD2-3DAE-467F-8253-08A313FA3C3D}"/>
    <dgm:cxn modelId="{48E5B2E8-CE13-0047-A83C-0E6B899DA791}" type="presOf" srcId="{50E0609B-4331-4332-BFFC-4A63E064870B}" destId="{E7F991B4-00CF-F641-B416-EFA41A57A342}" srcOrd="0" destOrd="0" presId="urn:microsoft.com/office/officeart/2005/8/layout/process2"/>
    <dgm:cxn modelId="{5B12A2FF-B284-554E-8C96-15EB4D6E30F5}" type="presOf" srcId="{E58C4E9C-6B77-42D7-8153-780C9B94A2DF}" destId="{F1DCA149-9314-DF42-A7E5-123BD697D001}" srcOrd="1" destOrd="0" presId="urn:microsoft.com/office/officeart/2005/8/layout/process2"/>
    <dgm:cxn modelId="{413FDA93-6E10-8E48-9D6A-5BA6328FCD98}" type="presParOf" srcId="{92C02F5A-9534-374E-8D84-A78C8CEA9146}" destId="{E7F991B4-00CF-F641-B416-EFA41A57A342}" srcOrd="0" destOrd="0" presId="urn:microsoft.com/office/officeart/2005/8/layout/process2"/>
    <dgm:cxn modelId="{CF2B9B7A-B0C1-A44F-9A8F-3BB78C412DE1}" type="presParOf" srcId="{92C02F5A-9534-374E-8D84-A78C8CEA9146}" destId="{3363F2FB-319F-1E47-A2D2-894994890564}" srcOrd="1" destOrd="0" presId="urn:microsoft.com/office/officeart/2005/8/layout/process2"/>
    <dgm:cxn modelId="{233CBF9A-19EC-A442-9631-D8E17ADA3BB8}" type="presParOf" srcId="{3363F2FB-319F-1E47-A2D2-894994890564}" destId="{BD76949A-3860-D44F-A796-3FC5B02F726E}" srcOrd="0" destOrd="0" presId="urn:microsoft.com/office/officeart/2005/8/layout/process2"/>
    <dgm:cxn modelId="{1608BE7B-303C-374E-B29E-1B947161759D}" type="presParOf" srcId="{92C02F5A-9534-374E-8D84-A78C8CEA9146}" destId="{11616B46-C1D8-FD4B-9C3C-42FB0B028C9A}" srcOrd="2" destOrd="0" presId="urn:microsoft.com/office/officeart/2005/8/layout/process2"/>
    <dgm:cxn modelId="{EF4E4CC9-366E-BB40-8E9A-1900E51E3340}" type="presParOf" srcId="{92C02F5A-9534-374E-8D84-A78C8CEA9146}" destId="{BD186626-7630-9B47-8A14-217FFA066965}" srcOrd="3" destOrd="0" presId="urn:microsoft.com/office/officeart/2005/8/layout/process2"/>
    <dgm:cxn modelId="{5ED75475-3486-E24A-9F4C-D36800598A70}" type="presParOf" srcId="{BD186626-7630-9B47-8A14-217FFA066965}" destId="{F1DCA149-9314-DF42-A7E5-123BD697D001}" srcOrd="0" destOrd="0" presId="urn:microsoft.com/office/officeart/2005/8/layout/process2"/>
    <dgm:cxn modelId="{7E529D56-7563-1842-BB5B-43AE86504736}" type="presParOf" srcId="{92C02F5A-9534-374E-8D84-A78C8CEA9146}" destId="{6532FEF5-6062-3946-9907-4BD6F74382FA}"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F3ECDBF-7751-4F35-962B-3A29B94AC4AD}" type="doc">
      <dgm:prSet loTypeId="urn:microsoft.com/office/officeart/2005/8/layout/cycle3" loCatId="cycle" qsTypeId="urn:microsoft.com/office/officeart/2005/8/quickstyle/simple1#10" qsCatId="simple" csTypeId="urn:microsoft.com/office/officeart/2005/8/colors/colorful1#3" csCatId="colorful" phldr="1"/>
      <dgm:spPr/>
      <dgm:t>
        <a:bodyPr/>
        <a:lstStyle/>
        <a:p>
          <a:endParaRPr lang="en-US"/>
        </a:p>
      </dgm:t>
    </dgm:pt>
    <dgm:pt modelId="{DF0F83E1-188F-4C86-A5A9-DF3150765EA0}">
      <dgm:prSet/>
      <dgm:spPr/>
      <dgm:t>
        <a:bodyPr/>
        <a:lstStyle/>
        <a:p>
          <a:r>
            <a:rPr lang="es-CO" b="1" baseline="0"/>
            <a:t>2. Los logros</a:t>
          </a:r>
          <a:r>
            <a:rPr lang="es-CO" b="1"/>
            <a:t>: (Uncitral)</a:t>
          </a:r>
          <a:endParaRPr lang="en-US"/>
        </a:p>
      </dgm:t>
    </dgm:pt>
    <dgm:pt modelId="{F2114F42-8D01-4295-BC66-984510C5F5E7}" type="parTrans" cxnId="{31EF88FB-3F3F-4943-823B-92D14579ADA5}">
      <dgm:prSet/>
      <dgm:spPr/>
      <dgm:t>
        <a:bodyPr/>
        <a:lstStyle/>
        <a:p>
          <a:endParaRPr lang="en-US"/>
        </a:p>
      </dgm:t>
    </dgm:pt>
    <dgm:pt modelId="{12EF3C4A-9AB0-436E-9CA3-34E7525F4E46}" type="sibTrans" cxnId="{31EF88FB-3F3F-4943-823B-92D14579ADA5}">
      <dgm:prSet/>
      <dgm:spPr/>
      <dgm:t>
        <a:bodyPr/>
        <a:lstStyle/>
        <a:p>
          <a:endParaRPr lang="en-US"/>
        </a:p>
      </dgm:t>
    </dgm:pt>
    <dgm:pt modelId="{3366B426-352A-4047-B4BB-627FD96E08EB}">
      <dgm:prSet/>
      <dgm:spPr/>
      <dgm:t>
        <a:bodyPr/>
        <a:lstStyle/>
        <a:p>
          <a:r>
            <a:rPr lang="es-CO"/>
            <a:t>Arbitraje y conciliación comercial internacional </a:t>
          </a:r>
          <a:endParaRPr lang="en-US"/>
        </a:p>
      </dgm:t>
    </dgm:pt>
    <dgm:pt modelId="{FEB948B8-3203-4FA0-83B8-AF931F350E45}" type="parTrans" cxnId="{F2C2D17A-ED75-4DFE-8A79-B526E2CC3C89}">
      <dgm:prSet/>
      <dgm:spPr/>
      <dgm:t>
        <a:bodyPr/>
        <a:lstStyle/>
        <a:p>
          <a:endParaRPr lang="en-US"/>
        </a:p>
      </dgm:t>
    </dgm:pt>
    <dgm:pt modelId="{FA87C70D-37B0-428A-AD98-60A39B524F53}" type="sibTrans" cxnId="{F2C2D17A-ED75-4DFE-8A79-B526E2CC3C89}">
      <dgm:prSet/>
      <dgm:spPr/>
      <dgm:t>
        <a:bodyPr/>
        <a:lstStyle/>
        <a:p>
          <a:endParaRPr lang="en-US"/>
        </a:p>
      </dgm:t>
    </dgm:pt>
    <dgm:pt modelId="{6F510081-00F6-4E5F-B7D2-EEE088213684}">
      <dgm:prSet/>
      <dgm:spPr/>
      <dgm:t>
        <a:bodyPr/>
        <a:lstStyle/>
        <a:p>
          <a:r>
            <a:rPr lang="es-CO" dirty="0"/>
            <a:t>Compraventa internacional de mercaderías</a:t>
          </a:r>
          <a:endParaRPr lang="en-US" dirty="0"/>
        </a:p>
      </dgm:t>
    </dgm:pt>
    <dgm:pt modelId="{FA579197-71BE-429E-A172-F9F9B50B7B54}" type="parTrans" cxnId="{D6AC0F71-3BA5-4492-951C-D5718300F43D}">
      <dgm:prSet/>
      <dgm:spPr/>
      <dgm:t>
        <a:bodyPr/>
        <a:lstStyle/>
        <a:p>
          <a:endParaRPr lang="en-US"/>
        </a:p>
      </dgm:t>
    </dgm:pt>
    <dgm:pt modelId="{126B54A6-3244-4843-80C5-DB9E95A74D27}" type="sibTrans" cxnId="{D6AC0F71-3BA5-4492-951C-D5718300F43D}">
      <dgm:prSet/>
      <dgm:spPr/>
      <dgm:t>
        <a:bodyPr/>
        <a:lstStyle/>
        <a:p>
          <a:endParaRPr lang="en-US"/>
        </a:p>
      </dgm:t>
    </dgm:pt>
    <dgm:pt modelId="{12C3FBBE-86B8-48AD-A790-97AA51377861}">
      <dgm:prSet/>
      <dgm:spPr/>
      <dgm:t>
        <a:bodyPr/>
        <a:lstStyle/>
        <a:p>
          <a:r>
            <a:rPr lang="es-CO"/>
            <a:t>Garantías reales</a:t>
          </a:r>
          <a:endParaRPr lang="en-US"/>
        </a:p>
      </dgm:t>
    </dgm:pt>
    <dgm:pt modelId="{FEBC8250-3257-4573-9954-68FCB9B21EAB}" type="parTrans" cxnId="{A31620C2-4D56-4160-B81B-750E82B18ABF}">
      <dgm:prSet/>
      <dgm:spPr/>
      <dgm:t>
        <a:bodyPr/>
        <a:lstStyle/>
        <a:p>
          <a:endParaRPr lang="en-US"/>
        </a:p>
      </dgm:t>
    </dgm:pt>
    <dgm:pt modelId="{9F545B4A-EAB4-4AAD-809E-A854277290FE}" type="sibTrans" cxnId="{A31620C2-4D56-4160-B81B-750E82B18ABF}">
      <dgm:prSet/>
      <dgm:spPr/>
      <dgm:t>
        <a:bodyPr/>
        <a:lstStyle/>
        <a:p>
          <a:endParaRPr lang="en-US"/>
        </a:p>
      </dgm:t>
    </dgm:pt>
    <dgm:pt modelId="{86EB0E6C-7783-4A5B-8AFB-1D070ADC0C32}">
      <dgm:prSet/>
      <dgm:spPr/>
      <dgm:t>
        <a:bodyPr/>
        <a:lstStyle/>
        <a:p>
          <a:r>
            <a:rPr lang="es-CO"/>
            <a:t>Insolvencia</a:t>
          </a:r>
          <a:endParaRPr lang="en-US"/>
        </a:p>
      </dgm:t>
    </dgm:pt>
    <dgm:pt modelId="{9425E9D8-6FE6-4A8B-940D-00180E790650}" type="parTrans" cxnId="{F89C1D22-0E7C-4A11-8289-81B224D19287}">
      <dgm:prSet/>
      <dgm:spPr/>
      <dgm:t>
        <a:bodyPr/>
        <a:lstStyle/>
        <a:p>
          <a:endParaRPr lang="en-US"/>
        </a:p>
      </dgm:t>
    </dgm:pt>
    <dgm:pt modelId="{C2241F71-C21E-45C6-AF46-DA1F72A3890F}" type="sibTrans" cxnId="{F89C1D22-0E7C-4A11-8289-81B224D19287}">
      <dgm:prSet/>
      <dgm:spPr/>
      <dgm:t>
        <a:bodyPr/>
        <a:lstStyle/>
        <a:p>
          <a:endParaRPr lang="en-US"/>
        </a:p>
      </dgm:t>
    </dgm:pt>
    <dgm:pt modelId="{35424AE4-99ED-4ABC-9A45-50DF63BCEF22}">
      <dgm:prSet/>
      <dgm:spPr/>
      <dgm:t>
        <a:bodyPr/>
        <a:lstStyle/>
        <a:p>
          <a:r>
            <a:rPr lang="es-CO"/>
            <a:t>Pagos internacionales</a:t>
          </a:r>
          <a:endParaRPr lang="en-US"/>
        </a:p>
      </dgm:t>
    </dgm:pt>
    <dgm:pt modelId="{7367329B-191D-4088-8F73-1D47E37D12B8}" type="parTrans" cxnId="{E22DE502-1070-4CD3-903F-A4BC155C20AB}">
      <dgm:prSet/>
      <dgm:spPr/>
      <dgm:t>
        <a:bodyPr/>
        <a:lstStyle/>
        <a:p>
          <a:endParaRPr lang="en-US"/>
        </a:p>
      </dgm:t>
    </dgm:pt>
    <dgm:pt modelId="{9B8C44B6-D50C-4A7F-B669-60930BADADB2}" type="sibTrans" cxnId="{E22DE502-1070-4CD3-903F-A4BC155C20AB}">
      <dgm:prSet/>
      <dgm:spPr/>
      <dgm:t>
        <a:bodyPr/>
        <a:lstStyle/>
        <a:p>
          <a:endParaRPr lang="en-US"/>
        </a:p>
      </dgm:t>
    </dgm:pt>
    <dgm:pt modelId="{588A656A-EA37-4314-A7EE-AD38ECF04091}">
      <dgm:prSet/>
      <dgm:spPr/>
      <dgm:t>
        <a:bodyPr/>
        <a:lstStyle/>
        <a:p>
          <a:r>
            <a:rPr lang="es-CO"/>
            <a:t>Transporte internacional de mercancías</a:t>
          </a:r>
          <a:endParaRPr lang="en-US"/>
        </a:p>
      </dgm:t>
    </dgm:pt>
    <dgm:pt modelId="{D5BCCF98-8C48-4345-80F1-18009EEC88CE}" type="parTrans" cxnId="{22C09743-3F90-4E86-8564-C066E6AC4978}">
      <dgm:prSet/>
      <dgm:spPr/>
      <dgm:t>
        <a:bodyPr/>
        <a:lstStyle/>
        <a:p>
          <a:endParaRPr lang="en-US"/>
        </a:p>
      </dgm:t>
    </dgm:pt>
    <dgm:pt modelId="{52895D5E-385A-479B-9394-1E48F131E0E4}" type="sibTrans" cxnId="{22C09743-3F90-4E86-8564-C066E6AC4978}">
      <dgm:prSet/>
      <dgm:spPr/>
      <dgm:t>
        <a:bodyPr/>
        <a:lstStyle/>
        <a:p>
          <a:endParaRPr lang="en-US"/>
        </a:p>
      </dgm:t>
    </dgm:pt>
    <dgm:pt modelId="{8D956641-4FC2-41AF-AAC4-0DFEE5156D5E}">
      <dgm:prSet/>
      <dgm:spPr/>
      <dgm:t>
        <a:bodyPr/>
        <a:lstStyle/>
        <a:p>
          <a:r>
            <a:rPr lang="es-CO"/>
            <a:t>Comercio electrónico</a:t>
          </a:r>
          <a:endParaRPr lang="en-US"/>
        </a:p>
      </dgm:t>
    </dgm:pt>
    <dgm:pt modelId="{52335B79-7E22-47DE-86D3-734758E153D6}" type="parTrans" cxnId="{3960C873-23DE-487B-A1B1-1B4772AC3A06}">
      <dgm:prSet/>
      <dgm:spPr/>
      <dgm:t>
        <a:bodyPr/>
        <a:lstStyle/>
        <a:p>
          <a:endParaRPr lang="en-US"/>
        </a:p>
      </dgm:t>
    </dgm:pt>
    <dgm:pt modelId="{BC2B05E1-94F5-4AFB-9385-10B8D03DF24B}" type="sibTrans" cxnId="{3960C873-23DE-487B-A1B1-1B4772AC3A06}">
      <dgm:prSet/>
      <dgm:spPr/>
      <dgm:t>
        <a:bodyPr/>
        <a:lstStyle/>
        <a:p>
          <a:endParaRPr lang="en-US"/>
        </a:p>
      </dgm:t>
    </dgm:pt>
    <dgm:pt modelId="{5E60BACC-CE3F-4DB7-8DB6-531F0A531D35}">
      <dgm:prSet/>
      <dgm:spPr/>
      <dgm:t>
        <a:bodyPr/>
        <a:lstStyle/>
        <a:p>
          <a:r>
            <a:rPr lang="es-CO"/>
            <a:t>Contratación pública y desarrollo de la infraestructura</a:t>
          </a:r>
          <a:endParaRPr lang="en-US"/>
        </a:p>
      </dgm:t>
    </dgm:pt>
    <dgm:pt modelId="{71A5105C-003E-45BD-974C-A315ECC68EC8}" type="parTrans" cxnId="{5AF25CC1-9C9B-4F6E-9BED-1BC1A1E15F8A}">
      <dgm:prSet/>
      <dgm:spPr/>
      <dgm:t>
        <a:bodyPr/>
        <a:lstStyle/>
        <a:p>
          <a:endParaRPr lang="en-US"/>
        </a:p>
      </dgm:t>
    </dgm:pt>
    <dgm:pt modelId="{18D184BF-D763-4E43-B3EA-F4C407A621F4}" type="sibTrans" cxnId="{5AF25CC1-9C9B-4F6E-9BED-1BC1A1E15F8A}">
      <dgm:prSet/>
      <dgm:spPr/>
      <dgm:t>
        <a:bodyPr/>
        <a:lstStyle/>
        <a:p>
          <a:endParaRPr lang="en-US"/>
        </a:p>
      </dgm:t>
    </dgm:pt>
    <dgm:pt modelId="{EE99AE37-9E59-43D3-8B09-05142D2A0A72}">
      <dgm:prSet/>
      <dgm:spPr/>
      <dgm:t>
        <a:bodyPr/>
        <a:lstStyle/>
        <a:p>
          <a:r>
            <a:rPr lang="es-CO"/>
            <a:t>Estructuración de formas societarias simplificadas</a:t>
          </a:r>
          <a:endParaRPr lang="en-US"/>
        </a:p>
      </dgm:t>
    </dgm:pt>
    <dgm:pt modelId="{230F2125-93CC-4079-9427-757C4EDF2EC7}" type="parTrans" cxnId="{C1E5159B-9A0F-4FD5-BC38-E82AB5833EDA}">
      <dgm:prSet/>
      <dgm:spPr/>
      <dgm:t>
        <a:bodyPr/>
        <a:lstStyle/>
        <a:p>
          <a:endParaRPr lang="en-US"/>
        </a:p>
      </dgm:t>
    </dgm:pt>
    <dgm:pt modelId="{F5B82F25-F234-49AD-8237-CB16DF53ECCF}" type="sibTrans" cxnId="{C1E5159B-9A0F-4FD5-BC38-E82AB5833EDA}">
      <dgm:prSet/>
      <dgm:spPr/>
      <dgm:t>
        <a:bodyPr/>
        <a:lstStyle/>
        <a:p>
          <a:endParaRPr lang="en-US"/>
        </a:p>
      </dgm:t>
    </dgm:pt>
    <dgm:pt modelId="{02FFDE01-BA2E-4B4B-B7C7-F7825C5AD458}" type="pres">
      <dgm:prSet presAssocID="{6F3ECDBF-7751-4F35-962B-3A29B94AC4AD}" presName="Name0" presStyleCnt="0">
        <dgm:presLayoutVars>
          <dgm:dir/>
          <dgm:resizeHandles val="exact"/>
        </dgm:presLayoutVars>
      </dgm:prSet>
      <dgm:spPr/>
    </dgm:pt>
    <dgm:pt modelId="{055FA8FB-BC5C-E940-AB15-1DF294EDE33D}" type="pres">
      <dgm:prSet presAssocID="{6F3ECDBF-7751-4F35-962B-3A29B94AC4AD}" presName="cycle" presStyleCnt="0"/>
      <dgm:spPr/>
    </dgm:pt>
    <dgm:pt modelId="{64D5283F-1945-424B-B171-ABAEE7D5ADED}" type="pres">
      <dgm:prSet presAssocID="{DF0F83E1-188F-4C86-A5A9-DF3150765EA0}" presName="nodeFirstNode" presStyleLbl="node1" presStyleIdx="0" presStyleCnt="1" custScaleY="163034">
        <dgm:presLayoutVars>
          <dgm:bulletEnabled val="1"/>
        </dgm:presLayoutVars>
      </dgm:prSet>
      <dgm:spPr/>
    </dgm:pt>
  </dgm:ptLst>
  <dgm:cxnLst>
    <dgm:cxn modelId="{E22DE502-1070-4CD3-903F-A4BC155C20AB}" srcId="{DF0F83E1-188F-4C86-A5A9-DF3150765EA0}" destId="{35424AE4-99ED-4ABC-9A45-50DF63BCEF22}" srcOrd="4" destOrd="0" parTransId="{7367329B-191D-4088-8F73-1D47E37D12B8}" sibTransId="{9B8C44B6-D50C-4A7F-B669-60930BADADB2}"/>
    <dgm:cxn modelId="{F89C1D22-0E7C-4A11-8289-81B224D19287}" srcId="{DF0F83E1-188F-4C86-A5A9-DF3150765EA0}" destId="{86EB0E6C-7783-4A5B-8AFB-1D070ADC0C32}" srcOrd="3" destOrd="0" parTransId="{9425E9D8-6FE6-4A8B-940D-00180E790650}" sibTransId="{C2241F71-C21E-45C6-AF46-DA1F72A3890F}"/>
    <dgm:cxn modelId="{F1C58729-E3F0-CF4A-B589-7C137EDF782E}" type="presOf" srcId="{5E60BACC-CE3F-4DB7-8DB6-531F0A531D35}" destId="{64D5283F-1945-424B-B171-ABAEE7D5ADED}" srcOrd="0" destOrd="8" presId="urn:microsoft.com/office/officeart/2005/8/layout/cycle3"/>
    <dgm:cxn modelId="{6D1B5135-370F-E24B-BA00-D285AED38B99}" type="presOf" srcId="{86EB0E6C-7783-4A5B-8AFB-1D070ADC0C32}" destId="{64D5283F-1945-424B-B171-ABAEE7D5ADED}" srcOrd="0" destOrd="4" presId="urn:microsoft.com/office/officeart/2005/8/layout/cycle3"/>
    <dgm:cxn modelId="{22C09743-3F90-4E86-8564-C066E6AC4978}" srcId="{DF0F83E1-188F-4C86-A5A9-DF3150765EA0}" destId="{588A656A-EA37-4314-A7EE-AD38ECF04091}" srcOrd="5" destOrd="0" parTransId="{D5BCCF98-8C48-4345-80F1-18009EEC88CE}" sibTransId="{52895D5E-385A-479B-9394-1E48F131E0E4}"/>
    <dgm:cxn modelId="{F644D46A-B897-3A48-9977-16B7C92E74B3}" type="presOf" srcId="{12C3FBBE-86B8-48AD-A790-97AA51377861}" destId="{64D5283F-1945-424B-B171-ABAEE7D5ADED}" srcOrd="0" destOrd="3" presId="urn:microsoft.com/office/officeart/2005/8/layout/cycle3"/>
    <dgm:cxn modelId="{D6AC0F71-3BA5-4492-951C-D5718300F43D}" srcId="{DF0F83E1-188F-4C86-A5A9-DF3150765EA0}" destId="{6F510081-00F6-4E5F-B7D2-EEE088213684}" srcOrd="1" destOrd="0" parTransId="{FA579197-71BE-429E-A172-F9F9B50B7B54}" sibTransId="{126B54A6-3244-4843-80C5-DB9E95A74D27}"/>
    <dgm:cxn modelId="{3960C873-23DE-487B-A1B1-1B4772AC3A06}" srcId="{DF0F83E1-188F-4C86-A5A9-DF3150765EA0}" destId="{8D956641-4FC2-41AF-AAC4-0DFEE5156D5E}" srcOrd="6" destOrd="0" parTransId="{52335B79-7E22-47DE-86D3-734758E153D6}" sibTransId="{BC2B05E1-94F5-4AFB-9385-10B8D03DF24B}"/>
    <dgm:cxn modelId="{F2C2D17A-ED75-4DFE-8A79-B526E2CC3C89}" srcId="{DF0F83E1-188F-4C86-A5A9-DF3150765EA0}" destId="{3366B426-352A-4047-B4BB-627FD96E08EB}" srcOrd="0" destOrd="0" parTransId="{FEB948B8-3203-4FA0-83B8-AF931F350E45}" sibTransId="{FA87C70D-37B0-428A-AD98-60A39B524F53}"/>
    <dgm:cxn modelId="{22D22780-C471-ED46-9BC8-33EAC43D65AB}" type="presOf" srcId="{DF0F83E1-188F-4C86-A5A9-DF3150765EA0}" destId="{64D5283F-1945-424B-B171-ABAEE7D5ADED}" srcOrd="0" destOrd="0" presId="urn:microsoft.com/office/officeart/2005/8/layout/cycle3"/>
    <dgm:cxn modelId="{8A53FC82-AF25-5D40-B10C-D40182D82EC7}" type="presOf" srcId="{35424AE4-99ED-4ABC-9A45-50DF63BCEF22}" destId="{64D5283F-1945-424B-B171-ABAEE7D5ADED}" srcOrd="0" destOrd="5" presId="urn:microsoft.com/office/officeart/2005/8/layout/cycle3"/>
    <dgm:cxn modelId="{C1E5159B-9A0F-4FD5-BC38-E82AB5833EDA}" srcId="{DF0F83E1-188F-4C86-A5A9-DF3150765EA0}" destId="{EE99AE37-9E59-43D3-8B09-05142D2A0A72}" srcOrd="8" destOrd="0" parTransId="{230F2125-93CC-4079-9427-757C4EDF2EC7}" sibTransId="{F5B82F25-F234-49AD-8237-CB16DF53ECCF}"/>
    <dgm:cxn modelId="{806D8B9F-7D40-3A47-9E9C-03EF4B99F8A9}" type="presOf" srcId="{3366B426-352A-4047-B4BB-627FD96E08EB}" destId="{64D5283F-1945-424B-B171-ABAEE7D5ADED}" srcOrd="0" destOrd="1" presId="urn:microsoft.com/office/officeart/2005/8/layout/cycle3"/>
    <dgm:cxn modelId="{A3E5D0A1-BD06-9445-8E7C-2320EBF2E521}" type="presOf" srcId="{6F3ECDBF-7751-4F35-962B-3A29B94AC4AD}" destId="{02FFDE01-BA2E-4B4B-B7C7-F7825C5AD458}" srcOrd="0" destOrd="0" presId="urn:microsoft.com/office/officeart/2005/8/layout/cycle3"/>
    <dgm:cxn modelId="{6547D7A1-4928-C342-B036-36843128ABD4}" type="presOf" srcId="{EE99AE37-9E59-43D3-8B09-05142D2A0A72}" destId="{64D5283F-1945-424B-B171-ABAEE7D5ADED}" srcOrd="0" destOrd="9" presId="urn:microsoft.com/office/officeart/2005/8/layout/cycle3"/>
    <dgm:cxn modelId="{94D76FB1-47EB-4B41-829A-354F8229519F}" type="presOf" srcId="{8D956641-4FC2-41AF-AAC4-0DFEE5156D5E}" destId="{64D5283F-1945-424B-B171-ABAEE7D5ADED}" srcOrd="0" destOrd="7" presId="urn:microsoft.com/office/officeart/2005/8/layout/cycle3"/>
    <dgm:cxn modelId="{A2449CB9-FC58-044A-AB1D-741FAF11AD67}" type="presOf" srcId="{6F510081-00F6-4E5F-B7D2-EEE088213684}" destId="{64D5283F-1945-424B-B171-ABAEE7D5ADED}" srcOrd="0" destOrd="2" presId="urn:microsoft.com/office/officeart/2005/8/layout/cycle3"/>
    <dgm:cxn modelId="{5AF25CC1-9C9B-4F6E-9BED-1BC1A1E15F8A}" srcId="{DF0F83E1-188F-4C86-A5A9-DF3150765EA0}" destId="{5E60BACC-CE3F-4DB7-8DB6-531F0A531D35}" srcOrd="7" destOrd="0" parTransId="{71A5105C-003E-45BD-974C-A315ECC68EC8}" sibTransId="{18D184BF-D763-4E43-B3EA-F4C407A621F4}"/>
    <dgm:cxn modelId="{A31620C2-4D56-4160-B81B-750E82B18ABF}" srcId="{DF0F83E1-188F-4C86-A5A9-DF3150765EA0}" destId="{12C3FBBE-86B8-48AD-A790-97AA51377861}" srcOrd="2" destOrd="0" parTransId="{FEBC8250-3257-4573-9954-68FCB9B21EAB}" sibTransId="{9F545B4A-EAB4-4AAD-809E-A854277290FE}"/>
    <dgm:cxn modelId="{633753DD-A572-C34C-BCBC-4E215512EFD4}" type="presOf" srcId="{588A656A-EA37-4314-A7EE-AD38ECF04091}" destId="{64D5283F-1945-424B-B171-ABAEE7D5ADED}" srcOrd="0" destOrd="6" presId="urn:microsoft.com/office/officeart/2005/8/layout/cycle3"/>
    <dgm:cxn modelId="{31EF88FB-3F3F-4943-823B-92D14579ADA5}" srcId="{6F3ECDBF-7751-4F35-962B-3A29B94AC4AD}" destId="{DF0F83E1-188F-4C86-A5A9-DF3150765EA0}" srcOrd="0" destOrd="0" parTransId="{F2114F42-8D01-4295-BC66-984510C5F5E7}" sibTransId="{12EF3C4A-9AB0-436E-9CA3-34E7525F4E46}"/>
    <dgm:cxn modelId="{B5BD4E1D-0124-F04E-99FF-7A6EF2F53048}" type="presParOf" srcId="{02FFDE01-BA2E-4B4B-B7C7-F7825C5AD458}" destId="{055FA8FB-BC5C-E940-AB15-1DF294EDE33D}" srcOrd="0" destOrd="0" presId="urn:microsoft.com/office/officeart/2005/8/layout/cycle3"/>
    <dgm:cxn modelId="{79FA055A-3A6D-9948-A3D4-F82491B35E84}" type="presParOf" srcId="{055FA8FB-BC5C-E940-AB15-1DF294EDE33D}" destId="{64D5283F-1945-424B-B171-ABAEE7D5ADED}" srcOrd="0"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DA8D07-456B-44D7-A42D-9B742F5047AA}" type="doc">
      <dgm:prSet loTypeId="urn:microsoft.com/office/officeart/2005/8/layout/vList2" loCatId="list" qsTypeId="urn:microsoft.com/office/officeart/2005/8/quickstyle/simple4#1" qsCatId="simple" csTypeId="urn:microsoft.com/office/officeart/2005/8/colors/colorful2#7" csCatId="colorful"/>
      <dgm:spPr/>
      <dgm:t>
        <a:bodyPr/>
        <a:lstStyle/>
        <a:p>
          <a:endParaRPr lang="en-US"/>
        </a:p>
      </dgm:t>
    </dgm:pt>
    <dgm:pt modelId="{567F9F43-B0EF-466D-B4A4-18D10A543482}">
      <dgm:prSet/>
      <dgm:spPr/>
      <dgm:t>
        <a:bodyPr/>
        <a:lstStyle/>
        <a:p>
          <a:r>
            <a:rPr lang="en-US" b="1"/>
            <a:t>1. LA AUTONOMÍA DE LA VOLUNTAD</a:t>
          </a:r>
          <a:endParaRPr lang="en-US"/>
        </a:p>
      </dgm:t>
    </dgm:pt>
    <dgm:pt modelId="{2D7AD90C-5218-4C64-9C3B-DFD94F7913F9}" type="parTrans" cxnId="{106FC305-9B3D-45AC-B7DC-8E4F47BADCDC}">
      <dgm:prSet/>
      <dgm:spPr/>
      <dgm:t>
        <a:bodyPr/>
        <a:lstStyle/>
        <a:p>
          <a:endParaRPr lang="en-US"/>
        </a:p>
      </dgm:t>
    </dgm:pt>
    <dgm:pt modelId="{1394B469-DDC7-4B47-B9EB-1A3DEA1B9774}" type="sibTrans" cxnId="{106FC305-9B3D-45AC-B7DC-8E4F47BADCDC}">
      <dgm:prSet/>
      <dgm:spPr/>
      <dgm:t>
        <a:bodyPr/>
        <a:lstStyle/>
        <a:p>
          <a:endParaRPr lang="en-US"/>
        </a:p>
      </dgm:t>
    </dgm:pt>
    <dgm:pt modelId="{2288C8D9-6AF5-488E-9D1D-DBFBC1C38577}">
      <dgm:prSet/>
      <dgm:spPr/>
      <dgm:t>
        <a:bodyPr/>
        <a:lstStyle/>
        <a:p>
          <a:r>
            <a:rPr lang="es-ES_tradnl" b="1"/>
            <a:t>Concepto: </a:t>
          </a:r>
          <a:r>
            <a:rPr lang="es-ES_tradnl"/>
            <a:t>posibilidad de autodeterminación de los sujetos. </a:t>
          </a:r>
          <a:endParaRPr lang="en-US"/>
        </a:p>
      </dgm:t>
    </dgm:pt>
    <dgm:pt modelId="{85990DB0-BC9F-4481-AAD2-4E91157F32C2}" type="parTrans" cxnId="{33E9BE0D-D3AA-4550-894C-63C801034BBF}">
      <dgm:prSet/>
      <dgm:spPr/>
      <dgm:t>
        <a:bodyPr/>
        <a:lstStyle/>
        <a:p>
          <a:endParaRPr lang="en-US"/>
        </a:p>
      </dgm:t>
    </dgm:pt>
    <dgm:pt modelId="{63802EE0-0E5E-4257-88BC-5E14C205A574}" type="sibTrans" cxnId="{33E9BE0D-D3AA-4550-894C-63C801034BBF}">
      <dgm:prSet/>
      <dgm:spPr/>
      <dgm:t>
        <a:bodyPr/>
        <a:lstStyle/>
        <a:p>
          <a:endParaRPr lang="en-US"/>
        </a:p>
      </dgm:t>
    </dgm:pt>
    <dgm:pt modelId="{B79C6A94-84CC-46ED-9892-4A7DE93ECD0A}">
      <dgm:prSet/>
      <dgm:spPr/>
      <dgm:t>
        <a:bodyPr/>
        <a:lstStyle/>
        <a:p>
          <a:r>
            <a:rPr lang="es-ES_tradnl" b="1"/>
            <a:t>Clases (art. 6)</a:t>
          </a:r>
          <a:endParaRPr lang="en-US"/>
        </a:p>
      </dgm:t>
    </dgm:pt>
    <dgm:pt modelId="{EE1E7D55-E7B2-4574-A1E7-16A7DDF71828}" type="parTrans" cxnId="{8F3BCAB5-AA16-49E2-B377-EE08901427E2}">
      <dgm:prSet/>
      <dgm:spPr/>
      <dgm:t>
        <a:bodyPr/>
        <a:lstStyle/>
        <a:p>
          <a:endParaRPr lang="en-US"/>
        </a:p>
      </dgm:t>
    </dgm:pt>
    <dgm:pt modelId="{4ABE930B-31CF-43D6-92C9-97E3A495A242}" type="sibTrans" cxnId="{8F3BCAB5-AA16-49E2-B377-EE08901427E2}">
      <dgm:prSet/>
      <dgm:spPr/>
      <dgm:t>
        <a:bodyPr/>
        <a:lstStyle/>
        <a:p>
          <a:endParaRPr lang="en-US"/>
        </a:p>
      </dgm:t>
    </dgm:pt>
    <dgm:pt modelId="{5C759A02-0134-4A98-B6A9-F28858B6B1D7}">
      <dgm:prSet/>
      <dgm:spPr/>
      <dgm:t>
        <a:bodyPr/>
        <a:lstStyle/>
        <a:p>
          <a:r>
            <a:rPr lang="es-ES_tradnl" i="1"/>
            <a:t>Autonomía en sentido conflictual</a:t>
          </a:r>
          <a:r>
            <a:rPr lang="es-ES_tradnl"/>
            <a:t>: Excluir la aplicación de la CV y escoger la ley aplicable.</a:t>
          </a:r>
          <a:endParaRPr lang="en-US"/>
        </a:p>
      </dgm:t>
    </dgm:pt>
    <dgm:pt modelId="{E331024E-6D95-4203-9524-7AB5C57C3DA2}" type="parTrans" cxnId="{6E5454E7-63B7-4BEC-B1E8-DB39F3BDDB10}">
      <dgm:prSet/>
      <dgm:spPr/>
      <dgm:t>
        <a:bodyPr/>
        <a:lstStyle/>
        <a:p>
          <a:endParaRPr lang="en-US"/>
        </a:p>
      </dgm:t>
    </dgm:pt>
    <dgm:pt modelId="{A82EE568-7CD8-4ABC-9BA1-F295F8D38AF4}" type="sibTrans" cxnId="{6E5454E7-63B7-4BEC-B1E8-DB39F3BDDB10}">
      <dgm:prSet/>
      <dgm:spPr/>
      <dgm:t>
        <a:bodyPr/>
        <a:lstStyle/>
        <a:p>
          <a:endParaRPr lang="en-US"/>
        </a:p>
      </dgm:t>
    </dgm:pt>
    <dgm:pt modelId="{305D8E58-F691-4925-A814-4F062DD9844D}">
      <dgm:prSet/>
      <dgm:spPr/>
      <dgm:t>
        <a:bodyPr/>
        <a:lstStyle/>
        <a:p>
          <a:r>
            <a:rPr lang="es-ES_tradnl" i="1"/>
            <a:t>Autonomía en sentido material</a:t>
          </a:r>
          <a:r>
            <a:rPr lang="es-ES_tradnl"/>
            <a:t>: Determinar el contenido del contrato.</a:t>
          </a:r>
          <a:endParaRPr lang="en-US"/>
        </a:p>
      </dgm:t>
    </dgm:pt>
    <dgm:pt modelId="{7FCF4B79-BE34-4B6E-88BC-3320BDEBB71B}" type="parTrans" cxnId="{5C77449D-9CA9-4825-8BC3-195456DC463C}">
      <dgm:prSet/>
      <dgm:spPr/>
      <dgm:t>
        <a:bodyPr/>
        <a:lstStyle/>
        <a:p>
          <a:endParaRPr lang="en-US"/>
        </a:p>
      </dgm:t>
    </dgm:pt>
    <dgm:pt modelId="{BB65B28D-5C10-4B0D-A4FD-205A82440CC0}" type="sibTrans" cxnId="{5C77449D-9CA9-4825-8BC3-195456DC463C}">
      <dgm:prSet/>
      <dgm:spPr/>
      <dgm:t>
        <a:bodyPr/>
        <a:lstStyle/>
        <a:p>
          <a:endParaRPr lang="en-US"/>
        </a:p>
      </dgm:t>
    </dgm:pt>
    <dgm:pt modelId="{CF3FE841-0134-934C-9C69-3446F870E418}" type="pres">
      <dgm:prSet presAssocID="{32DA8D07-456B-44D7-A42D-9B742F5047AA}" presName="linear" presStyleCnt="0">
        <dgm:presLayoutVars>
          <dgm:animLvl val="lvl"/>
          <dgm:resizeHandles val="exact"/>
        </dgm:presLayoutVars>
      </dgm:prSet>
      <dgm:spPr/>
    </dgm:pt>
    <dgm:pt modelId="{745E0DCE-8BF2-6345-969F-E7E99536B09D}" type="pres">
      <dgm:prSet presAssocID="{567F9F43-B0EF-466D-B4A4-18D10A543482}" presName="parentText" presStyleLbl="node1" presStyleIdx="0" presStyleCnt="3">
        <dgm:presLayoutVars>
          <dgm:chMax val="0"/>
          <dgm:bulletEnabled val="1"/>
        </dgm:presLayoutVars>
      </dgm:prSet>
      <dgm:spPr/>
    </dgm:pt>
    <dgm:pt modelId="{01AAD9AA-C26C-7A42-9AE7-C4FE1173178C}" type="pres">
      <dgm:prSet presAssocID="{1394B469-DDC7-4B47-B9EB-1A3DEA1B9774}" presName="spacer" presStyleCnt="0"/>
      <dgm:spPr/>
    </dgm:pt>
    <dgm:pt modelId="{C5C4B637-3729-7A44-9F0F-3AAFA6555776}" type="pres">
      <dgm:prSet presAssocID="{2288C8D9-6AF5-488E-9D1D-DBFBC1C38577}" presName="parentText" presStyleLbl="node1" presStyleIdx="1" presStyleCnt="3">
        <dgm:presLayoutVars>
          <dgm:chMax val="0"/>
          <dgm:bulletEnabled val="1"/>
        </dgm:presLayoutVars>
      </dgm:prSet>
      <dgm:spPr/>
    </dgm:pt>
    <dgm:pt modelId="{0E0E514D-E581-7746-9223-C18DD10780F4}" type="pres">
      <dgm:prSet presAssocID="{63802EE0-0E5E-4257-88BC-5E14C205A574}" presName="spacer" presStyleCnt="0"/>
      <dgm:spPr/>
    </dgm:pt>
    <dgm:pt modelId="{210E480B-831A-5644-863A-7C426B56200F}" type="pres">
      <dgm:prSet presAssocID="{B79C6A94-84CC-46ED-9892-4A7DE93ECD0A}" presName="parentText" presStyleLbl="node1" presStyleIdx="2" presStyleCnt="3">
        <dgm:presLayoutVars>
          <dgm:chMax val="0"/>
          <dgm:bulletEnabled val="1"/>
        </dgm:presLayoutVars>
      </dgm:prSet>
      <dgm:spPr/>
    </dgm:pt>
    <dgm:pt modelId="{489F445B-28D5-A44E-BDBE-B34EBB31E49A}" type="pres">
      <dgm:prSet presAssocID="{B79C6A94-84CC-46ED-9892-4A7DE93ECD0A}" presName="childText" presStyleLbl="revTx" presStyleIdx="0" presStyleCnt="1">
        <dgm:presLayoutVars>
          <dgm:bulletEnabled val="1"/>
        </dgm:presLayoutVars>
      </dgm:prSet>
      <dgm:spPr/>
    </dgm:pt>
  </dgm:ptLst>
  <dgm:cxnLst>
    <dgm:cxn modelId="{106FC305-9B3D-45AC-B7DC-8E4F47BADCDC}" srcId="{32DA8D07-456B-44D7-A42D-9B742F5047AA}" destId="{567F9F43-B0EF-466D-B4A4-18D10A543482}" srcOrd="0" destOrd="0" parTransId="{2D7AD90C-5218-4C64-9C3B-DFD94F7913F9}" sibTransId="{1394B469-DDC7-4B47-B9EB-1A3DEA1B9774}"/>
    <dgm:cxn modelId="{33E9BE0D-D3AA-4550-894C-63C801034BBF}" srcId="{32DA8D07-456B-44D7-A42D-9B742F5047AA}" destId="{2288C8D9-6AF5-488E-9D1D-DBFBC1C38577}" srcOrd="1" destOrd="0" parTransId="{85990DB0-BC9F-4481-AAD2-4E91157F32C2}" sibTransId="{63802EE0-0E5E-4257-88BC-5E14C205A574}"/>
    <dgm:cxn modelId="{05E54E24-384C-D84A-AFB7-F8003D8CA8ED}" type="presOf" srcId="{567F9F43-B0EF-466D-B4A4-18D10A543482}" destId="{745E0DCE-8BF2-6345-969F-E7E99536B09D}" srcOrd="0" destOrd="0" presId="urn:microsoft.com/office/officeart/2005/8/layout/vList2"/>
    <dgm:cxn modelId="{807C0D48-D6C6-994A-B86F-412CD187F73E}" type="presOf" srcId="{32DA8D07-456B-44D7-A42D-9B742F5047AA}" destId="{CF3FE841-0134-934C-9C69-3446F870E418}" srcOrd="0" destOrd="0" presId="urn:microsoft.com/office/officeart/2005/8/layout/vList2"/>
    <dgm:cxn modelId="{CF1DA869-0CA5-AE42-AB52-F8C549B1D46C}" type="presOf" srcId="{2288C8D9-6AF5-488E-9D1D-DBFBC1C38577}" destId="{C5C4B637-3729-7A44-9F0F-3AAFA6555776}" srcOrd="0" destOrd="0" presId="urn:microsoft.com/office/officeart/2005/8/layout/vList2"/>
    <dgm:cxn modelId="{4BB93597-56FB-5345-AED8-3CAD66FC1BF3}" type="presOf" srcId="{B79C6A94-84CC-46ED-9892-4A7DE93ECD0A}" destId="{210E480B-831A-5644-863A-7C426B56200F}" srcOrd="0" destOrd="0" presId="urn:microsoft.com/office/officeart/2005/8/layout/vList2"/>
    <dgm:cxn modelId="{5C77449D-9CA9-4825-8BC3-195456DC463C}" srcId="{B79C6A94-84CC-46ED-9892-4A7DE93ECD0A}" destId="{305D8E58-F691-4925-A814-4F062DD9844D}" srcOrd="1" destOrd="0" parTransId="{7FCF4B79-BE34-4B6E-88BC-3320BDEBB71B}" sibTransId="{BB65B28D-5C10-4B0D-A4FD-205A82440CC0}"/>
    <dgm:cxn modelId="{8F3BCAB5-AA16-49E2-B377-EE08901427E2}" srcId="{32DA8D07-456B-44D7-A42D-9B742F5047AA}" destId="{B79C6A94-84CC-46ED-9892-4A7DE93ECD0A}" srcOrd="2" destOrd="0" parTransId="{EE1E7D55-E7B2-4574-A1E7-16A7DDF71828}" sibTransId="{4ABE930B-31CF-43D6-92C9-97E3A495A242}"/>
    <dgm:cxn modelId="{996BC6D8-0C4D-0746-9204-A9452F7F5D30}" type="presOf" srcId="{5C759A02-0134-4A98-B6A9-F28858B6B1D7}" destId="{489F445B-28D5-A44E-BDBE-B34EBB31E49A}" srcOrd="0" destOrd="0" presId="urn:microsoft.com/office/officeart/2005/8/layout/vList2"/>
    <dgm:cxn modelId="{FB75A9E5-BECB-0548-AE7F-1953066F1ECA}" type="presOf" srcId="{305D8E58-F691-4925-A814-4F062DD9844D}" destId="{489F445B-28D5-A44E-BDBE-B34EBB31E49A}" srcOrd="0" destOrd="1" presId="urn:microsoft.com/office/officeart/2005/8/layout/vList2"/>
    <dgm:cxn modelId="{6E5454E7-63B7-4BEC-B1E8-DB39F3BDDB10}" srcId="{B79C6A94-84CC-46ED-9892-4A7DE93ECD0A}" destId="{5C759A02-0134-4A98-B6A9-F28858B6B1D7}" srcOrd="0" destOrd="0" parTransId="{E331024E-6D95-4203-9524-7AB5C57C3DA2}" sibTransId="{A82EE568-7CD8-4ABC-9BA1-F295F8D38AF4}"/>
    <dgm:cxn modelId="{004A0388-2A50-2244-BEDC-86AE08975F7D}" type="presParOf" srcId="{CF3FE841-0134-934C-9C69-3446F870E418}" destId="{745E0DCE-8BF2-6345-969F-E7E99536B09D}" srcOrd="0" destOrd="0" presId="urn:microsoft.com/office/officeart/2005/8/layout/vList2"/>
    <dgm:cxn modelId="{41446132-C00D-BC44-9226-D38346D9D89D}" type="presParOf" srcId="{CF3FE841-0134-934C-9C69-3446F870E418}" destId="{01AAD9AA-C26C-7A42-9AE7-C4FE1173178C}" srcOrd="1" destOrd="0" presId="urn:microsoft.com/office/officeart/2005/8/layout/vList2"/>
    <dgm:cxn modelId="{0444475E-BA95-E548-8D35-552EC2AB747D}" type="presParOf" srcId="{CF3FE841-0134-934C-9C69-3446F870E418}" destId="{C5C4B637-3729-7A44-9F0F-3AAFA6555776}" srcOrd="2" destOrd="0" presId="urn:microsoft.com/office/officeart/2005/8/layout/vList2"/>
    <dgm:cxn modelId="{DB62BCFB-764E-8C4B-A28A-8FA32E94F382}" type="presParOf" srcId="{CF3FE841-0134-934C-9C69-3446F870E418}" destId="{0E0E514D-E581-7746-9223-C18DD10780F4}" srcOrd="3" destOrd="0" presId="urn:microsoft.com/office/officeart/2005/8/layout/vList2"/>
    <dgm:cxn modelId="{3D1D73A4-B358-B142-88F8-A1B8070BE6B4}" type="presParOf" srcId="{CF3FE841-0134-934C-9C69-3446F870E418}" destId="{210E480B-831A-5644-863A-7C426B56200F}" srcOrd="4" destOrd="0" presId="urn:microsoft.com/office/officeart/2005/8/layout/vList2"/>
    <dgm:cxn modelId="{C950CB57-8049-E74B-9CB8-9ADBDC67BCE3}" type="presParOf" srcId="{CF3FE841-0134-934C-9C69-3446F870E418}" destId="{489F445B-28D5-A44E-BDBE-B34EBB31E49A}"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B25A9AB-46E7-4D4F-B94D-5DFC8E3AD2D0}" type="doc">
      <dgm:prSet loTypeId="urn:microsoft.com/office/officeart/2005/8/layout/vProcess5" loCatId="process" qsTypeId="urn:microsoft.com/office/officeart/2005/8/quickstyle/simple1#11" qsCatId="simple" csTypeId="urn:microsoft.com/office/officeart/2005/8/colors/colorful2#8" csCatId="colorful"/>
      <dgm:spPr/>
      <dgm:t>
        <a:bodyPr/>
        <a:lstStyle/>
        <a:p>
          <a:endParaRPr lang="en-US"/>
        </a:p>
      </dgm:t>
    </dgm:pt>
    <dgm:pt modelId="{77ACFA10-95A3-4E8A-8B9D-356F47C59F69}">
      <dgm:prSet/>
      <dgm:spPr/>
      <dgm:t>
        <a:bodyPr/>
        <a:lstStyle/>
        <a:p>
          <a:r>
            <a:rPr lang="en-US"/>
            <a:t>1. Exclusión expresa (</a:t>
          </a:r>
          <a:r>
            <a:rPr lang="en-US" i="1"/>
            <a:t>opting out</a:t>
          </a:r>
          <a:r>
            <a:rPr lang="en-US"/>
            <a:t>)</a:t>
          </a:r>
        </a:p>
      </dgm:t>
    </dgm:pt>
    <dgm:pt modelId="{AA4BC005-889E-417E-A07A-2C84DEE75B08}" type="parTrans" cxnId="{5C7A3A6B-3F14-4AC7-824F-0B34898F69BF}">
      <dgm:prSet/>
      <dgm:spPr/>
      <dgm:t>
        <a:bodyPr/>
        <a:lstStyle/>
        <a:p>
          <a:endParaRPr lang="en-US"/>
        </a:p>
      </dgm:t>
    </dgm:pt>
    <dgm:pt modelId="{A367311F-629E-4471-B099-351E48522E9F}" type="sibTrans" cxnId="{5C7A3A6B-3F14-4AC7-824F-0B34898F69BF}">
      <dgm:prSet/>
      <dgm:spPr/>
      <dgm:t>
        <a:bodyPr/>
        <a:lstStyle/>
        <a:p>
          <a:endParaRPr lang="en-US"/>
        </a:p>
      </dgm:t>
    </dgm:pt>
    <dgm:pt modelId="{8EB2FDDE-0D26-431F-88A0-A82135AA6E32}">
      <dgm:prSet/>
      <dgm:spPr/>
      <dgm:t>
        <a:bodyPr/>
        <a:lstStyle/>
        <a:p>
          <a:r>
            <a:rPr lang="en-US" i="1"/>
            <a:t>A) Total: </a:t>
          </a:r>
          <a:endParaRPr lang="en-US"/>
        </a:p>
      </dgm:t>
    </dgm:pt>
    <dgm:pt modelId="{B5E92940-2163-414A-8775-A0B65253D827}" type="parTrans" cxnId="{8F91991D-8BD1-4135-87D1-68A3F2DC6234}">
      <dgm:prSet/>
      <dgm:spPr/>
      <dgm:t>
        <a:bodyPr/>
        <a:lstStyle/>
        <a:p>
          <a:endParaRPr lang="en-US"/>
        </a:p>
      </dgm:t>
    </dgm:pt>
    <dgm:pt modelId="{B636FC6D-977D-4F8D-9342-CC005C560326}" type="sibTrans" cxnId="{8F91991D-8BD1-4135-87D1-68A3F2DC6234}">
      <dgm:prSet/>
      <dgm:spPr/>
      <dgm:t>
        <a:bodyPr/>
        <a:lstStyle/>
        <a:p>
          <a:endParaRPr lang="en-US"/>
        </a:p>
      </dgm:t>
    </dgm:pt>
    <dgm:pt modelId="{9AD2B583-A665-45D1-BE57-9056AD8E2D28}">
      <dgm:prSet/>
      <dgm:spPr/>
      <dgm:t>
        <a:bodyPr/>
        <a:lstStyle/>
        <a:p>
          <a:r>
            <a:rPr lang="en-US"/>
            <a:t>“Este contrato no se regirá por la Convención de Naciones Unidas sobre los contratos de compraventa internacional de mercaderías”</a:t>
          </a:r>
        </a:p>
      </dgm:t>
    </dgm:pt>
    <dgm:pt modelId="{E796D53B-3579-4B77-8FAC-A2657ADCB8BB}" type="parTrans" cxnId="{2B0AE330-65BE-4233-88ED-B682AE24B925}">
      <dgm:prSet/>
      <dgm:spPr/>
      <dgm:t>
        <a:bodyPr/>
        <a:lstStyle/>
        <a:p>
          <a:endParaRPr lang="en-US"/>
        </a:p>
      </dgm:t>
    </dgm:pt>
    <dgm:pt modelId="{A0669119-E1F5-4334-BFC9-55E65EE5EBD4}" type="sibTrans" cxnId="{2B0AE330-65BE-4233-88ED-B682AE24B925}">
      <dgm:prSet/>
      <dgm:spPr/>
      <dgm:t>
        <a:bodyPr/>
        <a:lstStyle/>
        <a:p>
          <a:endParaRPr lang="en-US"/>
        </a:p>
      </dgm:t>
    </dgm:pt>
    <dgm:pt modelId="{44F6B1C7-AC1D-48D4-9A48-8CB02AAB8856}">
      <dgm:prSet/>
      <dgm:spPr/>
      <dgm:t>
        <a:bodyPr/>
        <a:lstStyle/>
        <a:p>
          <a:r>
            <a:rPr lang="en-US" i="1"/>
            <a:t>B) Parcial: </a:t>
          </a:r>
          <a:endParaRPr lang="en-US"/>
        </a:p>
      </dgm:t>
    </dgm:pt>
    <dgm:pt modelId="{D13178D0-35F3-4A4D-84B7-924F56494467}" type="parTrans" cxnId="{FFF1CDC4-3929-4A2B-B7FA-43291AA409DA}">
      <dgm:prSet/>
      <dgm:spPr/>
      <dgm:t>
        <a:bodyPr/>
        <a:lstStyle/>
        <a:p>
          <a:endParaRPr lang="en-US"/>
        </a:p>
      </dgm:t>
    </dgm:pt>
    <dgm:pt modelId="{68248965-CDB2-4D9C-8FE9-09950F3C1D5B}" type="sibTrans" cxnId="{FFF1CDC4-3929-4A2B-B7FA-43291AA409DA}">
      <dgm:prSet/>
      <dgm:spPr/>
      <dgm:t>
        <a:bodyPr/>
        <a:lstStyle/>
        <a:p>
          <a:endParaRPr lang="en-US"/>
        </a:p>
      </dgm:t>
    </dgm:pt>
    <dgm:pt modelId="{7A6EFDB5-E695-48F9-A284-F90349964850}">
      <dgm:prSet/>
      <dgm:spPr/>
      <dgm:t>
        <a:bodyPr/>
        <a:lstStyle/>
        <a:p>
          <a:r>
            <a:rPr lang="en-US"/>
            <a:t>“Las acciones por incumplimiento de este contrato no se regirán por la Convención de Naciones Unidas sobre los contratos de compraventa internacional de mercaderías”</a:t>
          </a:r>
        </a:p>
      </dgm:t>
    </dgm:pt>
    <dgm:pt modelId="{1D2DD9C6-65E0-447D-B42C-B43595986CEC}" type="parTrans" cxnId="{2FD7C728-E22E-4D45-86FA-433BB8B5541E}">
      <dgm:prSet/>
      <dgm:spPr/>
      <dgm:t>
        <a:bodyPr/>
        <a:lstStyle/>
        <a:p>
          <a:endParaRPr lang="en-US"/>
        </a:p>
      </dgm:t>
    </dgm:pt>
    <dgm:pt modelId="{80C76AF9-3C65-473D-8F7C-915F88C8C4E5}" type="sibTrans" cxnId="{2FD7C728-E22E-4D45-86FA-433BB8B5541E}">
      <dgm:prSet/>
      <dgm:spPr/>
      <dgm:t>
        <a:bodyPr/>
        <a:lstStyle/>
        <a:p>
          <a:endParaRPr lang="en-US"/>
        </a:p>
      </dgm:t>
    </dgm:pt>
    <dgm:pt modelId="{E03C5241-E0FB-AD40-98DD-C465EEA40001}" type="pres">
      <dgm:prSet presAssocID="{2B25A9AB-46E7-4D4F-B94D-5DFC8E3AD2D0}" presName="outerComposite" presStyleCnt="0">
        <dgm:presLayoutVars>
          <dgm:chMax val="5"/>
          <dgm:dir/>
          <dgm:resizeHandles val="exact"/>
        </dgm:presLayoutVars>
      </dgm:prSet>
      <dgm:spPr/>
    </dgm:pt>
    <dgm:pt modelId="{A7D89654-E803-224F-B908-DC86C6F99CBF}" type="pres">
      <dgm:prSet presAssocID="{2B25A9AB-46E7-4D4F-B94D-5DFC8E3AD2D0}" presName="dummyMaxCanvas" presStyleCnt="0">
        <dgm:presLayoutVars/>
      </dgm:prSet>
      <dgm:spPr/>
    </dgm:pt>
    <dgm:pt modelId="{FEA00196-918A-714E-AA0A-EEE2FD523A69}" type="pres">
      <dgm:prSet presAssocID="{2B25A9AB-46E7-4D4F-B94D-5DFC8E3AD2D0}" presName="FiveNodes_1" presStyleLbl="node1" presStyleIdx="0" presStyleCnt="5">
        <dgm:presLayoutVars>
          <dgm:bulletEnabled val="1"/>
        </dgm:presLayoutVars>
      </dgm:prSet>
      <dgm:spPr/>
    </dgm:pt>
    <dgm:pt modelId="{DD3DD52F-2691-2041-873E-F65B5A08B12D}" type="pres">
      <dgm:prSet presAssocID="{2B25A9AB-46E7-4D4F-B94D-5DFC8E3AD2D0}" presName="FiveNodes_2" presStyleLbl="node1" presStyleIdx="1" presStyleCnt="5">
        <dgm:presLayoutVars>
          <dgm:bulletEnabled val="1"/>
        </dgm:presLayoutVars>
      </dgm:prSet>
      <dgm:spPr/>
    </dgm:pt>
    <dgm:pt modelId="{C5D4F472-2050-C548-AC85-30C06E0BC689}" type="pres">
      <dgm:prSet presAssocID="{2B25A9AB-46E7-4D4F-B94D-5DFC8E3AD2D0}" presName="FiveNodes_3" presStyleLbl="node1" presStyleIdx="2" presStyleCnt="5">
        <dgm:presLayoutVars>
          <dgm:bulletEnabled val="1"/>
        </dgm:presLayoutVars>
      </dgm:prSet>
      <dgm:spPr/>
    </dgm:pt>
    <dgm:pt modelId="{EBDE40FC-CFED-8A42-8771-23B1E1FDA1FE}" type="pres">
      <dgm:prSet presAssocID="{2B25A9AB-46E7-4D4F-B94D-5DFC8E3AD2D0}" presName="FiveNodes_4" presStyleLbl="node1" presStyleIdx="3" presStyleCnt="5">
        <dgm:presLayoutVars>
          <dgm:bulletEnabled val="1"/>
        </dgm:presLayoutVars>
      </dgm:prSet>
      <dgm:spPr/>
    </dgm:pt>
    <dgm:pt modelId="{C8E6D49E-A3D1-7347-B79B-0A86563234C8}" type="pres">
      <dgm:prSet presAssocID="{2B25A9AB-46E7-4D4F-B94D-5DFC8E3AD2D0}" presName="FiveNodes_5" presStyleLbl="node1" presStyleIdx="4" presStyleCnt="5">
        <dgm:presLayoutVars>
          <dgm:bulletEnabled val="1"/>
        </dgm:presLayoutVars>
      </dgm:prSet>
      <dgm:spPr/>
    </dgm:pt>
    <dgm:pt modelId="{FAD767C2-162E-884D-8B68-DB93714E9610}" type="pres">
      <dgm:prSet presAssocID="{2B25A9AB-46E7-4D4F-B94D-5DFC8E3AD2D0}" presName="FiveConn_1-2" presStyleLbl="fgAccFollowNode1" presStyleIdx="0" presStyleCnt="4">
        <dgm:presLayoutVars>
          <dgm:bulletEnabled val="1"/>
        </dgm:presLayoutVars>
      </dgm:prSet>
      <dgm:spPr/>
    </dgm:pt>
    <dgm:pt modelId="{729121DA-BFAD-2E46-AE41-CBCA3610EB08}" type="pres">
      <dgm:prSet presAssocID="{2B25A9AB-46E7-4D4F-B94D-5DFC8E3AD2D0}" presName="FiveConn_2-3" presStyleLbl="fgAccFollowNode1" presStyleIdx="1" presStyleCnt="4">
        <dgm:presLayoutVars>
          <dgm:bulletEnabled val="1"/>
        </dgm:presLayoutVars>
      </dgm:prSet>
      <dgm:spPr/>
    </dgm:pt>
    <dgm:pt modelId="{FB611227-D47D-7E42-8E64-02AC7528B2CA}" type="pres">
      <dgm:prSet presAssocID="{2B25A9AB-46E7-4D4F-B94D-5DFC8E3AD2D0}" presName="FiveConn_3-4" presStyleLbl="fgAccFollowNode1" presStyleIdx="2" presStyleCnt="4">
        <dgm:presLayoutVars>
          <dgm:bulletEnabled val="1"/>
        </dgm:presLayoutVars>
      </dgm:prSet>
      <dgm:spPr/>
    </dgm:pt>
    <dgm:pt modelId="{865456E0-7BFB-184D-9E25-703B3AA1E566}" type="pres">
      <dgm:prSet presAssocID="{2B25A9AB-46E7-4D4F-B94D-5DFC8E3AD2D0}" presName="FiveConn_4-5" presStyleLbl="fgAccFollowNode1" presStyleIdx="3" presStyleCnt="4">
        <dgm:presLayoutVars>
          <dgm:bulletEnabled val="1"/>
        </dgm:presLayoutVars>
      </dgm:prSet>
      <dgm:spPr/>
    </dgm:pt>
    <dgm:pt modelId="{9CC4EBC0-1637-0F44-9815-53D3BF1A737A}" type="pres">
      <dgm:prSet presAssocID="{2B25A9AB-46E7-4D4F-B94D-5DFC8E3AD2D0}" presName="FiveNodes_1_text" presStyleLbl="node1" presStyleIdx="4" presStyleCnt="5">
        <dgm:presLayoutVars>
          <dgm:bulletEnabled val="1"/>
        </dgm:presLayoutVars>
      </dgm:prSet>
      <dgm:spPr/>
    </dgm:pt>
    <dgm:pt modelId="{9109C44B-D257-5744-9AEC-7F8E827350B1}" type="pres">
      <dgm:prSet presAssocID="{2B25A9AB-46E7-4D4F-B94D-5DFC8E3AD2D0}" presName="FiveNodes_2_text" presStyleLbl="node1" presStyleIdx="4" presStyleCnt="5">
        <dgm:presLayoutVars>
          <dgm:bulletEnabled val="1"/>
        </dgm:presLayoutVars>
      </dgm:prSet>
      <dgm:spPr/>
    </dgm:pt>
    <dgm:pt modelId="{E60B8D80-5E6D-FE4A-A3C9-9055405E1079}" type="pres">
      <dgm:prSet presAssocID="{2B25A9AB-46E7-4D4F-B94D-5DFC8E3AD2D0}" presName="FiveNodes_3_text" presStyleLbl="node1" presStyleIdx="4" presStyleCnt="5">
        <dgm:presLayoutVars>
          <dgm:bulletEnabled val="1"/>
        </dgm:presLayoutVars>
      </dgm:prSet>
      <dgm:spPr/>
    </dgm:pt>
    <dgm:pt modelId="{336B3B14-E454-224A-839D-5D093E5C8BA5}" type="pres">
      <dgm:prSet presAssocID="{2B25A9AB-46E7-4D4F-B94D-5DFC8E3AD2D0}" presName="FiveNodes_4_text" presStyleLbl="node1" presStyleIdx="4" presStyleCnt="5">
        <dgm:presLayoutVars>
          <dgm:bulletEnabled val="1"/>
        </dgm:presLayoutVars>
      </dgm:prSet>
      <dgm:spPr/>
    </dgm:pt>
    <dgm:pt modelId="{6775C1C8-FACE-F343-9EF9-DEC9B798D53A}" type="pres">
      <dgm:prSet presAssocID="{2B25A9AB-46E7-4D4F-B94D-5DFC8E3AD2D0}" presName="FiveNodes_5_text" presStyleLbl="node1" presStyleIdx="4" presStyleCnt="5">
        <dgm:presLayoutVars>
          <dgm:bulletEnabled val="1"/>
        </dgm:presLayoutVars>
      </dgm:prSet>
      <dgm:spPr/>
    </dgm:pt>
  </dgm:ptLst>
  <dgm:cxnLst>
    <dgm:cxn modelId="{C84BE90B-A9AD-AF4E-AFF5-524C5E6A136D}" type="presOf" srcId="{44F6B1C7-AC1D-48D4-9A48-8CB02AAB8856}" destId="{336B3B14-E454-224A-839D-5D093E5C8BA5}" srcOrd="1" destOrd="0" presId="urn:microsoft.com/office/officeart/2005/8/layout/vProcess5"/>
    <dgm:cxn modelId="{8F91991D-8BD1-4135-87D1-68A3F2DC6234}" srcId="{2B25A9AB-46E7-4D4F-B94D-5DFC8E3AD2D0}" destId="{8EB2FDDE-0D26-431F-88A0-A82135AA6E32}" srcOrd="1" destOrd="0" parTransId="{B5E92940-2163-414A-8775-A0B65253D827}" sibTransId="{B636FC6D-977D-4F8D-9342-CC005C560326}"/>
    <dgm:cxn modelId="{2FD7C728-E22E-4D45-86FA-433BB8B5541E}" srcId="{2B25A9AB-46E7-4D4F-B94D-5DFC8E3AD2D0}" destId="{7A6EFDB5-E695-48F9-A284-F90349964850}" srcOrd="4" destOrd="0" parTransId="{1D2DD9C6-65E0-447D-B42C-B43595986CEC}" sibTransId="{80C76AF9-3C65-473D-8F7C-915F88C8C4E5}"/>
    <dgm:cxn modelId="{2B0AE330-65BE-4233-88ED-B682AE24B925}" srcId="{2B25A9AB-46E7-4D4F-B94D-5DFC8E3AD2D0}" destId="{9AD2B583-A665-45D1-BE57-9056AD8E2D28}" srcOrd="2" destOrd="0" parTransId="{E796D53B-3579-4B77-8FAC-A2657ADCB8BB}" sibTransId="{A0669119-E1F5-4334-BFC9-55E65EE5EBD4}"/>
    <dgm:cxn modelId="{EE71F564-C2FC-0646-925C-FB336C60ED63}" type="presOf" srcId="{8EB2FDDE-0D26-431F-88A0-A82135AA6E32}" destId="{DD3DD52F-2691-2041-873E-F65B5A08B12D}" srcOrd="0" destOrd="0" presId="urn:microsoft.com/office/officeart/2005/8/layout/vProcess5"/>
    <dgm:cxn modelId="{5C7A3A6B-3F14-4AC7-824F-0B34898F69BF}" srcId="{2B25A9AB-46E7-4D4F-B94D-5DFC8E3AD2D0}" destId="{77ACFA10-95A3-4E8A-8B9D-356F47C59F69}" srcOrd="0" destOrd="0" parTransId="{AA4BC005-889E-417E-A07A-2C84DEE75B08}" sibTransId="{A367311F-629E-4471-B099-351E48522E9F}"/>
    <dgm:cxn modelId="{EB68387B-7BA7-B345-B528-43616C63C1F9}" type="presOf" srcId="{B636FC6D-977D-4F8D-9342-CC005C560326}" destId="{729121DA-BFAD-2E46-AE41-CBCA3610EB08}" srcOrd="0" destOrd="0" presId="urn:microsoft.com/office/officeart/2005/8/layout/vProcess5"/>
    <dgm:cxn modelId="{CD38358F-5235-0F47-BB1C-2D87AD9CD601}" type="presOf" srcId="{A0669119-E1F5-4334-BFC9-55E65EE5EBD4}" destId="{FB611227-D47D-7E42-8E64-02AC7528B2CA}" srcOrd="0" destOrd="0" presId="urn:microsoft.com/office/officeart/2005/8/layout/vProcess5"/>
    <dgm:cxn modelId="{042FEC92-7E9D-4D4E-8F52-0C3815FDF347}" type="presOf" srcId="{7A6EFDB5-E695-48F9-A284-F90349964850}" destId="{6775C1C8-FACE-F343-9EF9-DEC9B798D53A}" srcOrd="1" destOrd="0" presId="urn:microsoft.com/office/officeart/2005/8/layout/vProcess5"/>
    <dgm:cxn modelId="{C964B39E-E849-5E4B-BF4B-238F67C24845}" type="presOf" srcId="{2B25A9AB-46E7-4D4F-B94D-5DFC8E3AD2D0}" destId="{E03C5241-E0FB-AD40-98DD-C465EEA40001}" srcOrd="0" destOrd="0" presId="urn:microsoft.com/office/officeart/2005/8/layout/vProcess5"/>
    <dgm:cxn modelId="{6A6793B8-CEE7-EC4F-8530-00CD8F870BA3}" type="presOf" srcId="{77ACFA10-95A3-4E8A-8B9D-356F47C59F69}" destId="{9CC4EBC0-1637-0F44-9815-53D3BF1A737A}" srcOrd="1" destOrd="0" presId="urn:microsoft.com/office/officeart/2005/8/layout/vProcess5"/>
    <dgm:cxn modelId="{FFF1CDC4-3929-4A2B-B7FA-43291AA409DA}" srcId="{2B25A9AB-46E7-4D4F-B94D-5DFC8E3AD2D0}" destId="{44F6B1C7-AC1D-48D4-9A48-8CB02AAB8856}" srcOrd="3" destOrd="0" parTransId="{D13178D0-35F3-4A4D-84B7-924F56494467}" sibTransId="{68248965-CDB2-4D9C-8FE9-09950F3C1D5B}"/>
    <dgm:cxn modelId="{24454EC8-BFDE-A940-92BA-8062AE9B892E}" type="presOf" srcId="{44F6B1C7-AC1D-48D4-9A48-8CB02AAB8856}" destId="{EBDE40FC-CFED-8A42-8771-23B1E1FDA1FE}" srcOrd="0" destOrd="0" presId="urn:microsoft.com/office/officeart/2005/8/layout/vProcess5"/>
    <dgm:cxn modelId="{B95FB8D0-A938-5148-B8E1-35D94087BFC0}" type="presOf" srcId="{7A6EFDB5-E695-48F9-A284-F90349964850}" destId="{C8E6D49E-A3D1-7347-B79B-0A86563234C8}" srcOrd="0" destOrd="0" presId="urn:microsoft.com/office/officeart/2005/8/layout/vProcess5"/>
    <dgm:cxn modelId="{429B97D7-4B76-5A48-B918-3D6E578658AE}" type="presOf" srcId="{68248965-CDB2-4D9C-8FE9-09950F3C1D5B}" destId="{865456E0-7BFB-184D-9E25-703B3AA1E566}" srcOrd="0" destOrd="0" presId="urn:microsoft.com/office/officeart/2005/8/layout/vProcess5"/>
    <dgm:cxn modelId="{687122D8-05D2-8745-9754-F3EAB9B5948B}" type="presOf" srcId="{9AD2B583-A665-45D1-BE57-9056AD8E2D28}" destId="{C5D4F472-2050-C548-AC85-30C06E0BC689}" srcOrd="0" destOrd="0" presId="urn:microsoft.com/office/officeart/2005/8/layout/vProcess5"/>
    <dgm:cxn modelId="{4755E1D9-D2AC-544C-9E14-FB020A73F8E7}" type="presOf" srcId="{77ACFA10-95A3-4E8A-8B9D-356F47C59F69}" destId="{FEA00196-918A-714E-AA0A-EEE2FD523A69}" srcOrd="0" destOrd="0" presId="urn:microsoft.com/office/officeart/2005/8/layout/vProcess5"/>
    <dgm:cxn modelId="{5AC121E4-A018-5C47-B817-4E2787FE6EB2}" type="presOf" srcId="{A367311F-629E-4471-B099-351E48522E9F}" destId="{FAD767C2-162E-884D-8B68-DB93714E9610}" srcOrd="0" destOrd="0" presId="urn:microsoft.com/office/officeart/2005/8/layout/vProcess5"/>
    <dgm:cxn modelId="{A7F1C0EA-00BA-F541-A3E4-811138094D91}" type="presOf" srcId="{8EB2FDDE-0D26-431F-88A0-A82135AA6E32}" destId="{9109C44B-D257-5744-9AEC-7F8E827350B1}" srcOrd="1" destOrd="0" presId="urn:microsoft.com/office/officeart/2005/8/layout/vProcess5"/>
    <dgm:cxn modelId="{6D2DFAFD-F53F-7A4A-9DE8-74761567CB15}" type="presOf" srcId="{9AD2B583-A665-45D1-BE57-9056AD8E2D28}" destId="{E60B8D80-5E6D-FE4A-A3C9-9055405E1079}" srcOrd="1" destOrd="0" presId="urn:microsoft.com/office/officeart/2005/8/layout/vProcess5"/>
    <dgm:cxn modelId="{18D395F3-BC6B-8D4F-A091-ABE3D8DDB6D6}" type="presParOf" srcId="{E03C5241-E0FB-AD40-98DD-C465EEA40001}" destId="{A7D89654-E803-224F-B908-DC86C6F99CBF}" srcOrd="0" destOrd="0" presId="urn:microsoft.com/office/officeart/2005/8/layout/vProcess5"/>
    <dgm:cxn modelId="{2FE01A11-AF24-0845-8DBB-910569F3DDBD}" type="presParOf" srcId="{E03C5241-E0FB-AD40-98DD-C465EEA40001}" destId="{FEA00196-918A-714E-AA0A-EEE2FD523A69}" srcOrd="1" destOrd="0" presId="urn:microsoft.com/office/officeart/2005/8/layout/vProcess5"/>
    <dgm:cxn modelId="{57DD2A06-2AC5-4341-A4B1-6BE66E87CEF7}" type="presParOf" srcId="{E03C5241-E0FB-AD40-98DD-C465EEA40001}" destId="{DD3DD52F-2691-2041-873E-F65B5A08B12D}" srcOrd="2" destOrd="0" presId="urn:microsoft.com/office/officeart/2005/8/layout/vProcess5"/>
    <dgm:cxn modelId="{1DD53D1B-A00D-5248-A4C5-D1CB4EA41833}" type="presParOf" srcId="{E03C5241-E0FB-AD40-98DD-C465EEA40001}" destId="{C5D4F472-2050-C548-AC85-30C06E0BC689}" srcOrd="3" destOrd="0" presId="urn:microsoft.com/office/officeart/2005/8/layout/vProcess5"/>
    <dgm:cxn modelId="{9ED2C245-2DD3-ED41-8E6F-5367B31A263C}" type="presParOf" srcId="{E03C5241-E0FB-AD40-98DD-C465EEA40001}" destId="{EBDE40FC-CFED-8A42-8771-23B1E1FDA1FE}" srcOrd="4" destOrd="0" presId="urn:microsoft.com/office/officeart/2005/8/layout/vProcess5"/>
    <dgm:cxn modelId="{F9BAF3E4-45A1-E549-A651-57E24D5EAFB1}" type="presParOf" srcId="{E03C5241-E0FB-AD40-98DD-C465EEA40001}" destId="{C8E6D49E-A3D1-7347-B79B-0A86563234C8}" srcOrd="5" destOrd="0" presId="urn:microsoft.com/office/officeart/2005/8/layout/vProcess5"/>
    <dgm:cxn modelId="{E8F54662-BB62-ED4D-A1F6-A2D20B66ABE0}" type="presParOf" srcId="{E03C5241-E0FB-AD40-98DD-C465EEA40001}" destId="{FAD767C2-162E-884D-8B68-DB93714E9610}" srcOrd="6" destOrd="0" presId="urn:microsoft.com/office/officeart/2005/8/layout/vProcess5"/>
    <dgm:cxn modelId="{F5A56442-8BF8-7949-B329-919F0596EEA7}" type="presParOf" srcId="{E03C5241-E0FB-AD40-98DD-C465EEA40001}" destId="{729121DA-BFAD-2E46-AE41-CBCA3610EB08}" srcOrd="7" destOrd="0" presId="urn:microsoft.com/office/officeart/2005/8/layout/vProcess5"/>
    <dgm:cxn modelId="{15313A12-444F-704B-A68B-857107258B02}" type="presParOf" srcId="{E03C5241-E0FB-AD40-98DD-C465EEA40001}" destId="{FB611227-D47D-7E42-8E64-02AC7528B2CA}" srcOrd="8" destOrd="0" presId="urn:microsoft.com/office/officeart/2005/8/layout/vProcess5"/>
    <dgm:cxn modelId="{899B3D31-C111-324F-9810-67A7F1868241}" type="presParOf" srcId="{E03C5241-E0FB-AD40-98DD-C465EEA40001}" destId="{865456E0-7BFB-184D-9E25-703B3AA1E566}" srcOrd="9" destOrd="0" presId="urn:microsoft.com/office/officeart/2005/8/layout/vProcess5"/>
    <dgm:cxn modelId="{A2C39458-FAC5-7D42-AFED-60F7BD1298C2}" type="presParOf" srcId="{E03C5241-E0FB-AD40-98DD-C465EEA40001}" destId="{9CC4EBC0-1637-0F44-9815-53D3BF1A737A}" srcOrd="10" destOrd="0" presId="urn:microsoft.com/office/officeart/2005/8/layout/vProcess5"/>
    <dgm:cxn modelId="{E44B471A-B710-FD44-9A0F-C20ADE0103E1}" type="presParOf" srcId="{E03C5241-E0FB-AD40-98DD-C465EEA40001}" destId="{9109C44B-D257-5744-9AEC-7F8E827350B1}" srcOrd="11" destOrd="0" presId="urn:microsoft.com/office/officeart/2005/8/layout/vProcess5"/>
    <dgm:cxn modelId="{528345E0-F5AE-F742-8544-FEE189B92EE1}" type="presParOf" srcId="{E03C5241-E0FB-AD40-98DD-C465EEA40001}" destId="{E60B8D80-5E6D-FE4A-A3C9-9055405E1079}" srcOrd="12" destOrd="0" presId="urn:microsoft.com/office/officeart/2005/8/layout/vProcess5"/>
    <dgm:cxn modelId="{55D13333-444D-D64E-8ED2-4276C8D43477}" type="presParOf" srcId="{E03C5241-E0FB-AD40-98DD-C465EEA40001}" destId="{336B3B14-E454-224A-839D-5D093E5C8BA5}" srcOrd="13" destOrd="0" presId="urn:microsoft.com/office/officeart/2005/8/layout/vProcess5"/>
    <dgm:cxn modelId="{7D8CB0E9-8690-0A40-B35E-3CAF5EF456E8}" type="presParOf" srcId="{E03C5241-E0FB-AD40-98DD-C465EEA40001}" destId="{6775C1C8-FACE-F343-9EF9-DEC9B798D53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EA06CB1-D230-4543-A219-F8B29C989F4F}" type="doc">
      <dgm:prSet loTypeId="urn:microsoft.com/office/officeart/2005/8/layout/vList2" loCatId="list" qsTypeId="urn:microsoft.com/office/officeart/2005/8/quickstyle/simple1#12" qsCatId="simple" csTypeId="urn:microsoft.com/office/officeart/2005/8/colors/colorful2#9" csCatId="colorful"/>
      <dgm:spPr/>
      <dgm:t>
        <a:bodyPr/>
        <a:lstStyle/>
        <a:p>
          <a:endParaRPr lang="en-US"/>
        </a:p>
      </dgm:t>
    </dgm:pt>
    <dgm:pt modelId="{E1A47CF9-C156-4E84-88FC-8117B9F3E9A1}">
      <dgm:prSet/>
      <dgm:spPr/>
      <dgm:t>
        <a:bodyPr/>
        <a:lstStyle/>
        <a:p>
          <a:r>
            <a:rPr lang="es-ES_tradnl"/>
            <a:t>2. Exclusión tácita:</a:t>
          </a:r>
          <a:endParaRPr lang="en-US"/>
        </a:p>
      </dgm:t>
    </dgm:pt>
    <dgm:pt modelId="{CEE2F788-44B8-4AC6-A3B9-E1BB49EB2ED6}" type="parTrans" cxnId="{370AE891-9E67-4EDD-A1A2-845CBD570666}">
      <dgm:prSet/>
      <dgm:spPr/>
      <dgm:t>
        <a:bodyPr/>
        <a:lstStyle/>
        <a:p>
          <a:endParaRPr lang="en-US"/>
        </a:p>
      </dgm:t>
    </dgm:pt>
    <dgm:pt modelId="{CA3AEF67-C1CD-4708-8E84-49CDD21C2F65}" type="sibTrans" cxnId="{370AE891-9E67-4EDD-A1A2-845CBD570666}">
      <dgm:prSet/>
      <dgm:spPr/>
      <dgm:t>
        <a:bodyPr/>
        <a:lstStyle/>
        <a:p>
          <a:endParaRPr lang="en-US"/>
        </a:p>
      </dgm:t>
    </dgm:pt>
    <dgm:pt modelId="{6AC2ACA5-C421-49B2-B0EB-C91C6D8E4087}">
      <dgm:prSet/>
      <dgm:spPr/>
      <dgm:t>
        <a:bodyPr/>
        <a:lstStyle/>
        <a:p>
          <a:r>
            <a:rPr lang="es-ES_tradnl" b="1"/>
            <a:t>Escogencia de una “ley” nacional </a:t>
          </a:r>
          <a:r>
            <a:rPr lang="es-ES_tradnl"/>
            <a:t>o algún instrumento que regule uno de los temas de la Convención</a:t>
          </a:r>
          <a:endParaRPr lang="en-US"/>
        </a:p>
      </dgm:t>
    </dgm:pt>
    <dgm:pt modelId="{6B47F495-5F1F-4492-A47A-9B0483F515DB}" type="parTrans" cxnId="{85B7EC0D-B23D-44FC-B7D0-574190B3964D}">
      <dgm:prSet/>
      <dgm:spPr/>
      <dgm:t>
        <a:bodyPr/>
        <a:lstStyle/>
        <a:p>
          <a:endParaRPr lang="en-US"/>
        </a:p>
      </dgm:t>
    </dgm:pt>
    <dgm:pt modelId="{2298E681-093D-4AF8-A8C3-FE612A1D6D2A}" type="sibTrans" cxnId="{85B7EC0D-B23D-44FC-B7D0-574190B3964D}">
      <dgm:prSet/>
      <dgm:spPr/>
      <dgm:t>
        <a:bodyPr/>
        <a:lstStyle/>
        <a:p>
          <a:endParaRPr lang="en-US"/>
        </a:p>
      </dgm:t>
    </dgm:pt>
    <dgm:pt modelId="{8C186796-8009-4E9E-AC70-B5071EEE08B2}">
      <dgm:prSet/>
      <dgm:spPr/>
      <dgm:t>
        <a:bodyPr/>
        <a:lstStyle/>
        <a:p>
          <a:r>
            <a:rPr lang="es-ES_tradnl" i="1"/>
            <a:t>“Este contrato se regirá por el Código de Comercio colombiano”</a:t>
          </a:r>
          <a:endParaRPr lang="en-US"/>
        </a:p>
      </dgm:t>
    </dgm:pt>
    <dgm:pt modelId="{3BED2D94-28B9-4C3C-A0B6-B0EEFF687133}" type="parTrans" cxnId="{8D6269F3-734A-4523-AD40-49B9D62A3E41}">
      <dgm:prSet/>
      <dgm:spPr/>
      <dgm:t>
        <a:bodyPr/>
        <a:lstStyle/>
        <a:p>
          <a:endParaRPr lang="en-US"/>
        </a:p>
      </dgm:t>
    </dgm:pt>
    <dgm:pt modelId="{92B72A51-79FC-4CE3-A17D-5F450A13D213}" type="sibTrans" cxnId="{8D6269F3-734A-4523-AD40-49B9D62A3E41}">
      <dgm:prSet/>
      <dgm:spPr/>
      <dgm:t>
        <a:bodyPr/>
        <a:lstStyle/>
        <a:p>
          <a:endParaRPr lang="en-US"/>
        </a:p>
      </dgm:t>
    </dgm:pt>
    <dgm:pt modelId="{B3CBD469-94DD-43A6-8083-8CDC644436B3}">
      <dgm:prSet/>
      <dgm:spPr/>
      <dgm:t>
        <a:bodyPr/>
        <a:lstStyle/>
        <a:p>
          <a:r>
            <a:rPr lang="es-ES_tradnl" b="1"/>
            <a:t>Escogencia de un “Derecho” nacional:</a:t>
          </a:r>
          <a:endParaRPr lang="en-US"/>
        </a:p>
      </dgm:t>
    </dgm:pt>
    <dgm:pt modelId="{0F792CDC-0AD7-48AB-B9F5-0FA4C52613D3}" type="parTrans" cxnId="{379C9760-39C9-4BA7-9D9E-D7B30DCA911D}">
      <dgm:prSet/>
      <dgm:spPr/>
      <dgm:t>
        <a:bodyPr/>
        <a:lstStyle/>
        <a:p>
          <a:endParaRPr lang="en-US"/>
        </a:p>
      </dgm:t>
    </dgm:pt>
    <dgm:pt modelId="{9674AAD0-CD80-4E70-85D9-2D49CEDD1A0D}" type="sibTrans" cxnId="{379C9760-39C9-4BA7-9D9E-D7B30DCA911D}">
      <dgm:prSet/>
      <dgm:spPr/>
      <dgm:t>
        <a:bodyPr/>
        <a:lstStyle/>
        <a:p>
          <a:endParaRPr lang="en-US"/>
        </a:p>
      </dgm:t>
    </dgm:pt>
    <dgm:pt modelId="{23AAEDC9-4A6A-4818-A54E-1DFC74B680FD}">
      <dgm:prSet/>
      <dgm:spPr/>
      <dgm:t>
        <a:bodyPr/>
        <a:lstStyle/>
        <a:p>
          <a:r>
            <a:rPr lang="es-ES_tradnl" i="1"/>
            <a:t>“Este contrato se regirá por el Derecho colombiano”</a:t>
          </a:r>
          <a:endParaRPr lang="en-US"/>
        </a:p>
      </dgm:t>
    </dgm:pt>
    <dgm:pt modelId="{22BD1840-2A27-495C-A4F7-5E037409A3E0}" type="parTrans" cxnId="{4AD6B54B-9A13-48CB-9A8D-760204C570C1}">
      <dgm:prSet/>
      <dgm:spPr/>
      <dgm:t>
        <a:bodyPr/>
        <a:lstStyle/>
        <a:p>
          <a:endParaRPr lang="en-US"/>
        </a:p>
      </dgm:t>
    </dgm:pt>
    <dgm:pt modelId="{148C2F34-D07B-41B6-89FC-F13FB7D408AC}" type="sibTrans" cxnId="{4AD6B54B-9A13-48CB-9A8D-760204C570C1}">
      <dgm:prSet/>
      <dgm:spPr/>
      <dgm:t>
        <a:bodyPr/>
        <a:lstStyle/>
        <a:p>
          <a:endParaRPr lang="en-US"/>
        </a:p>
      </dgm:t>
    </dgm:pt>
    <dgm:pt modelId="{AE48F59A-F189-2C47-B060-48647E967638}" type="pres">
      <dgm:prSet presAssocID="{5EA06CB1-D230-4543-A219-F8B29C989F4F}" presName="linear" presStyleCnt="0">
        <dgm:presLayoutVars>
          <dgm:animLvl val="lvl"/>
          <dgm:resizeHandles val="exact"/>
        </dgm:presLayoutVars>
      </dgm:prSet>
      <dgm:spPr/>
    </dgm:pt>
    <dgm:pt modelId="{03E800F0-5C12-DC45-B4F8-294DB8C1E0D6}" type="pres">
      <dgm:prSet presAssocID="{E1A47CF9-C156-4E84-88FC-8117B9F3E9A1}" presName="parentText" presStyleLbl="node1" presStyleIdx="0" presStyleCnt="5">
        <dgm:presLayoutVars>
          <dgm:chMax val="0"/>
          <dgm:bulletEnabled val="1"/>
        </dgm:presLayoutVars>
      </dgm:prSet>
      <dgm:spPr/>
    </dgm:pt>
    <dgm:pt modelId="{6FF73470-9CC0-7B4F-B0B3-6EAE951B959E}" type="pres">
      <dgm:prSet presAssocID="{CA3AEF67-C1CD-4708-8E84-49CDD21C2F65}" presName="spacer" presStyleCnt="0"/>
      <dgm:spPr/>
    </dgm:pt>
    <dgm:pt modelId="{8565F4E6-776B-5A49-AD87-3618321C72AE}" type="pres">
      <dgm:prSet presAssocID="{6AC2ACA5-C421-49B2-B0EB-C91C6D8E4087}" presName="parentText" presStyleLbl="node1" presStyleIdx="1" presStyleCnt="5">
        <dgm:presLayoutVars>
          <dgm:chMax val="0"/>
          <dgm:bulletEnabled val="1"/>
        </dgm:presLayoutVars>
      </dgm:prSet>
      <dgm:spPr/>
    </dgm:pt>
    <dgm:pt modelId="{2DEE2A24-7B4F-B04C-BA09-D5746781CD53}" type="pres">
      <dgm:prSet presAssocID="{2298E681-093D-4AF8-A8C3-FE612A1D6D2A}" presName="spacer" presStyleCnt="0"/>
      <dgm:spPr/>
    </dgm:pt>
    <dgm:pt modelId="{70E57035-6620-9C4A-AEA4-01E1F7FE248D}" type="pres">
      <dgm:prSet presAssocID="{8C186796-8009-4E9E-AC70-B5071EEE08B2}" presName="parentText" presStyleLbl="node1" presStyleIdx="2" presStyleCnt="5">
        <dgm:presLayoutVars>
          <dgm:chMax val="0"/>
          <dgm:bulletEnabled val="1"/>
        </dgm:presLayoutVars>
      </dgm:prSet>
      <dgm:spPr/>
    </dgm:pt>
    <dgm:pt modelId="{55B3B8AD-83C1-664C-8F07-3B4FB8F8D686}" type="pres">
      <dgm:prSet presAssocID="{92B72A51-79FC-4CE3-A17D-5F450A13D213}" presName="spacer" presStyleCnt="0"/>
      <dgm:spPr/>
    </dgm:pt>
    <dgm:pt modelId="{5022B5EB-D267-0547-961F-7BEBBFC8CCE1}" type="pres">
      <dgm:prSet presAssocID="{B3CBD469-94DD-43A6-8083-8CDC644436B3}" presName="parentText" presStyleLbl="node1" presStyleIdx="3" presStyleCnt="5">
        <dgm:presLayoutVars>
          <dgm:chMax val="0"/>
          <dgm:bulletEnabled val="1"/>
        </dgm:presLayoutVars>
      </dgm:prSet>
      <dgm:spPr/>
    </dgm:pt>
    <dgm:pt modelId="{A052D3F4-B672-FF4D-ACE0-BD0B70FD9FFA}" type="pres">
      <dgm:prSet presAssocID="{9674AAD0-CD80-4E70-85D9-2D49CEDD1A0D}" presName="spacer" presStyleCnt="0"/>
      <dgm:spPr/>
    </dgm:pt>
    <dgm:pt modelId="{75077040-5190-7548-9055-B814BD56497E}" type="pres">
      <dgm:prSet presAssocID="{23AAEDC9-4A6A-4818-A54E-1DFC74B680FD}" presName="parentText" presStyleLbl="node1" presStyleIdx="4" presStyleCnt="5">
        <dgm:presLayoutVars>
          <dgm:chMax val="0"/>
          <dgm:bulletEnabled val="1"/>
        </dgm:presLayoutVars>
      </dgm:prSet>
      <dgm:spPr/>
    </dgm:pt>
  </dgm:ptLst>
  <dgm:cxnLst>
    <dgm:cxn modelId="{73E4130A-35AF-7345-8615-0F3A9DDECA5F}" type="presOf" srcId="{6AC2ACA5-C421-49B2-B0EB-C91C6D8E4087}" destId="{8565F4E6-776B-5A49-AD87-3618321C72AE}" srcOrd="0" destOrd="0" presId="urn:microsoft.com/office/officeart/2005/8/layout/vList2"/>
    <dgm:cxn modelId="{85B7EC0D-B23D-44FC-B7D0-574190B3964D}" srcId="{5EA06CB1-D230-4543-A219-F8B29C989F4F}" destId="{6AC2ACA5-C421-49B2-B0EB-C91C6D8E4087}" srcOrd="1" destOrd="0" parTransId="{6B47F495-5F1F-4492-A47A-9B0483F515DB}" sibTransId="{2298E681-093D-4AF8-A8C3-FE612A1D6D2A}"/>
    <dgm:cxn modelId="{DE106014-E81C-5240-8227-1332D54FF278}" type="presOf" srcId="{B3CBD469-94DD-43A6-8083-8CDC644436B3}" destId="{5022B5EB-D267-0547-961F-7BEBBFC8CCE1}" srcOrd="0" destOrd="0" presId="urn:microsoft.com/office/officeart/2005/8/layout/vList2"/>
    <dgm:cxn modelId="{5D26373C-6D5F-4C41-9085-436250FCBB84}" type="presOf" srcId="{23AAEDC9-4A6A-4818-A54E-1DFC74B680FD}" destId="{75077040-5190-7548-9055-B814BD56497E}" srcOrd="0" destOrd="0" presId="urn:microsoft.com/office/officeart/2005/8/layout/vList2"/>
    <dgm:cxn modelId="{4AD6B54B-9A13-48CB-9A8D-760204C570C1}" srcId="{5EA06CB1-D230-4543-A219-F8B29C989F4F}" destId="{23AAEDC9-4A6A-4818-A54E-1DFC74B680FD}" srcOrd="4" destOrd="0" parTransId="{22BD1840-2A27-495C-A4F7-5E037409A3E0}" sibTransId="{148C2F34-D07B-41B6-89FC-F13FB7D408AC}"/>
    <dgm:cxn modelId="{86D3854F-D0A9-DB4B-8403-E286F36F1958}" type="presOf" srcId="{E1A47CF9-C156-4E84-88FC-8117B9F3E9A1}" destId="{03E800F0-5C12-DC45-B4F8-294DB8C1E0D6}" srcOrd="0" destOrd="0" presId="urn:microsoft.com/office/officeart/2005/8/layout/vList2"/>
    <dgm:cxn modelId="{16B6DC58-6830-AD48-848D-CC801E785B94}" type="presOf" srcId="{8C186796-8009-4E9E-AC70-B5071EEE08B2}" destId="{70E57035-6620-9C4A-AEA4-01E1F7FE248D}" srcOrd="0" destOrd="0" presId="urn:microsoft.com/office/officeart/2005/8/layout/vList2"/>
    <dgm:cxn modelId="{379C9760-39C9-4BA7-9D9E-D7B30DCA911D}" srcId="{5EA06CB1-D230-4543-A219-F8B29C989F4F}" destId="{B3CBD469-94DD-43A6-8083-8CDC644436B3}" srcOrd="3" destOrd="0" parTransId="{0F792CDC-0AD7-48AB-B9F5-0FA4C52613D3}" sibTransId="{9674AAD0-CD80-4E70-85D9-2D49CEDD1A0D}"/>
    <dgm:cxn modelId="{370AE891-9E67-4EDD-A1A2-845CBD570666}" srcId="{5EA06CB1-D230-4543-A219-F8B29C989F4F}" destId="{E1A47CF9-C156-4E84-88FC-8117B9F3E9A1}" srcOrd="0" destOrd="0" parTransId="{CEE2F788-44B8-4AC6-A3B9-E1BB49EB2ED6}" sibTransId="{CA3AEF67-C1CD-4708-8E84-49CDD21C2F65}"/>
    <dgm:cxn modelId="{73BD6EA5-D394-8649-BF92-0B2430D319A7}" type="presOf" srcId="{5EA06CB1-D230-4543-A219-F8B29C989F4F}" destId="{AE48F59A-F189-2C47-B060-48647E967638}" srcOrd="0" destOrd="0" presId="urn:microsoft.com/office/officeart/2005/8/layout/vList2"/>
    <dgm:cxn modelId="{8D6269F3-734A-4523-AD40-49B9D62A3E41}" srcId="{5EA06CB1-D230-4543-A219-F8B29C989F4F}" destId="{8C186796-8009-4E9E-AC70-B5071EEE08B2}" srcOrd="2" destOrd="0" parTransId="{3BED2D94-28B9-4C3C-A0B6-B0EEFF687133}" sibTransId="{92B72A51-79FC-4CE3-A17D-5F450A13D213}"/>
    <dgm:cxn modelId="{DBB0C1BB-3C95-A547-8705-E58BBEEA5D77}" type="presParOf" srcId="{AE48F59A-F189-2C47-B060-48647E967638}" destId="{03E800F0-5C12-DC45-B4F8-294DB8C1E0D6}" srcOrd="0" destOrd="0" presId="urn:microsoft.com/office/officeart/2005/8/layout/vList2"/>
    <dgm:cxn modelId="{A33B1EC3-AC66-1C4B-A93F-99F9A60D8AFC}" type="presParOf" srcId="{AE48F59A-F189-2C47-B060-48647E967638}" destId="{6FF73470-9CC0-7B4F-B0B3-6EAE951B959E}" srcOrd="1" destOrd="0" presId="urn:microsoft.com/office/officeart/2005/8/layout/vList2"/>
    <dgm:cxn modelId="{7D450AA2-6F43-C747-A50E-A5BBBE2AEDCD}" type="presParOf" srcId="{AE48F59A-F189-2C47-B060-48647E967638}" destId="{8565F4E6-776B-5A49-AD87-3618321C72AE}" srcOrd="2" destOrd="0" presId="urn:microsoft.com/office/officeart/2005/8/layout/vList2"/>
    <dgm:cxn modelId="{D62A0F32-0201-404F-85B0-122CBB0B75E4}" type="presParOf" srcId="{AE48F59A-F189-2C47-B060-48647E967638}" destId="{2DEE2A24-7B4F-B04C-BA09-D5746781CD53}" srcOrd="3" destOrd="0" presId="urn:microsoft.com/office/officeart/2005/8/layout/vList2"/>
    <dgm:cxn modelId="{B7EDF921-EAAE-6F47-9961-C04352519546}" type="presParOf" srcId="{AE48F59A-F189-2C47-B060-48647E967638}" destId="{70E57035-6620-9C4A-AEA4-01E1F7FE248D}" srcOrd="4" destOrd="0" presId="urn:microsoft.com/office/officeart/2005/8/layout/vList2"/>
    <dgm:cxn modelId="{42C8F3B0-6935-364B-AC31-9F6B3593B84D}" type="presParOf" srcId="{AE48F59A-F189-2C47-B060-48647E967638}" destId="{55B3B8AD-83C1-664C-8F07-3B4FB8F8D686}" srcOrd="5" destOrd="0" presId="urn:microsoft.com/office/officeart/2005/8/layout/vList2"/>
    <dgm:cxn modelId="{0AE3EF0A-1FA4-2C49-83CF-530E180A261A}" type="presParOf" srcId="{AE48F59A-F189-2C47-B060-48647E967638}" destId="{5022B5EB-D267-0547-961F-7BEBBFC8CCE1}" srcOrd="6" destOrd="0" presId="urn:microsoft.com/office/officeart/2005/8/layout/vList2"/>
    <dgm:cxn modelId="{A403F976-EE06-3541-8929-803399D512F6}" type="presParOf" srcId="{AE48F59A-F189-2C47-B060-48647E967638}" destId="{A052D3F4-B672-FF4D-ACE0-BD0B70FD9FFA}" srcOrd="7" destOrd="0" presId="urn:microsoft.com/office/officeart/2005/8/layout/vList2"/>
    <dgm:cxn modelId="{CB8AF25C-2207-5842-9F2F-D61738D20FFE}" type="presParOf" srcId="{AE48F59A-F189-2C47-B060-48647E967638}" destId="{75077040-5190-7548-9055-B814BD56497E}"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0867C2C-731B-4291-96B0-7DFBC2CFBCDC}" type="doc">
      <dgm:prSet loTypeId="urn:microsoft.com/office/officeart/2018/2/layout/IconVerticalSolidList" loCatId="icon" qsTypeId="urn:microsoft.com/office/officeart/2005/8/quickstyle/simple1#13" qsCatId="simple" csTypeId="urn:microsoft.com/office/officeart/2018/5/colors/Iconchunking_neutralicontext_colorful1" csCatId="colorful" phldr="1"/>
      <dgm:spPr/>
      <dgm:t>
        <a:bodyPr/>
        <a:lstStyle/>
        <a:p>
          <a:endParaRPr lang="en-US"/>
        </a:p>
      </dgm:t>
    </dgm:pt>
    <dgm:pt modelId="{15B913B7-6984-4A22-AC72-B76D4E3F3B40}">
      <dgm:prSet/>
      <dgm:spPr/>
      <dgm:t>
        <a:bodyPr/>
        <a:lstStyle/>
        <a:p>
          <a:r>
            <a:rPr lang="es-ES_tradnl"/>
            <a:t>¿Es posible que las partes escojan como ley aplicable un instrumento de </a:t>
          </a:r>
          <a:r>
            <a:rPr lang="es-ES_tradnl" i="1"/>
            <a:t>soft law</a:t>
          </a:r>
          <a:r>
            <a:rPr lang="es-ES_tradnl"/>
            <a:t>?</a:t>
          </a:r>
          <a:endParaRPr lang="en-US"/>
        </a:p>
      </dgm:t>
    </dgm:pt>
    <dgm:pt modelId="{D5F7E858-5531-45AD-8C7A-2AD41FEBC0D6}" type="parTrans" cxnId="{336CE2BE-450B-4C85-AEB6-6D1D092FAF05}">
      <dgm:prSet/>
      <dgm:spPr/>
      <dgm:t>
        <a:bodyPr/>
        <a:lstStyle/>
        <a:p>
          <a:endParaRPr lang="en-US"/>
        </a:p>
      </dgm:t>
    </dgm:pt>
    <dgm:pt modelId="{65E54C04-021A-4F23-BBF9-C27596674C06}" type="sibTrans" cxnId="{336CE2BE-450B-4C85-AEB6-6D1D092FAF05}">
      <dgm:prSet/>
      <dgm:spPr/>
      <dgm:t>
        <a:bodyPr/>
        <a:lstStyle/>
        <a:p>
          <a:endParaRPr lang="en-US"/>
        </a:p>
      </dgm:t>
    </dgm:pt>
    <dgm:pt modelId="{EB9E70DE-C2EB-4EE9-B927-B07430C1E081}">
      <dgm:prSet/>
      <dgm:spPr/>
      <dgm:t>
        <a:bodyPr/>
        <a:lstStyle/>
        <a:p>
          <a:r>
            <a:rPr lang="es-ES_tradnl"/>
            <a:t>1. Como complemento de la Convención. Referencia al uso de los Principios de Unidroit sobre los contratos comerciales internacionales. </a:t>
          </a:r>
          <a:endParaRPr lang="en-US"/>
        </a:p>
      </dgm:t>
    </dgm:pt>
    <dgm:pt modelId="{3190BF86-3504-4C59-A855-D16F35B045CA}" type="parTrans" cxnId="{6F455BB2-A607-4F20-AE2F-DF04F926CB1D}">
      <dgm:prSet/>
      <dgm:spPr/>
      <dgm:t>
        <a:bodyPr/>
        <a:lstStyle/>
        <a:p>
          <a:endParaRPr lang="en-US"/>
        </a:p>
      </dgm:t>
    </dgm:pt>
    <dgm:pt modelId="{C459A77E-6206-45A7-97B0-1836C963FCD5}" type="sibTrans" cxnId="{6F455BB2-A607-4F20-AE2F-DF04F926CB1D}">
      <dgm:prSet/>
      <dgm:spPr/>
      <dgm:t>
        <a:bodyPr/>
        <a:lstStyle/>
        <a:p>
          <a:endParaRPr lang="en-US"/>
        </a:p>
      </dgm:t>
    </dgm:pt>
    <dgm:pt modelId="{06663B75-8DD1-4F4E-ADF2-869713845E0C}">
      <dgm:prSet/>
      <dgm:spPr/>
      <dgm:t>
        <a:bodyPr/>
        <a:lstStyle/>
        <a:p>
          <a:r>
            <a:rPr lang="es-ES_tradnl"/>
            <a:t>Referencia a los “límites” que tiene el pacto de instrumentos de “soft law” como derecho aplicable al contrato. </a:t>
          </a:r>
          <a:endParaRPr lang="en-US"/>
        </a:p>
      </dgm:t>
    </dgm:pt>
    <dgm:pt modelId="{03E5B0BA-2653-4363-B41F-80BD94BF6504}" type="parTrans" cxnId="{FF41A4B6-17F3-4596-A396-1436AE1FD47E}">
      <dgm:prSet/>
      <dgm:spPr/>
      <dgm:t>
        <a:bodyPr/>
        <a:lstStyle/>
        <a:p>
          <a:endParaRPr lang="en-US"/>
        </a:p>
      </dgm:t>
    </dgm:pt>
    <dgm:pt modelId="{57395A92-CA66-4FF5-817B-1F7AC1115313}" type="sibTrans" cxnId="{FF41A4B6-17F3-4596-A396-1436AE1FD47E}">
      <dgm:prSet/>
      <dgm:spPr/>
      <dgm:t>
        <a:bodyPr/>
        <a:lstStyle/>
        <a:p>
          <a:endParaRPr lang="en-US"/>
        </a:p>
      </dgm:t>
    </dgm:pt>
    <dgm:pt modelId="{6B2BA7B9-675A-4A55-B195-9F22C468D5D1}">
      <dgm:prSet/>
      <dgm:spPr/>
      <dgm:t>
        <a:bodyPr/>
        <a:lstStyle/>
        <a:p>
          <a:r>
            <a:rPr lang="es-ES_tradnl"/>
            <a:t>2. En lugar de la Convención</a:t>
          </a:r>
          <a:endParaRPr lang="en-US"/>
        </a:p>
      </dgm:t>
    </dgm:pt>
    <dgm:pt modelId="{7671D723-5DAD-4032-BAC0-71A74FA7720B}" type="parTrans" cxnId="{F1123259-FC75-441E-ACFD-7C824E3605D0}">
      <dgm:prSet/>
      <dgm:spPr/>
      <dgm:t>
        <a:bodyPr/>
        <a:lstStyle/>
        <a:p>
          <a:endParaRPr lang="en-US"/>
        </a:p>
      </dgm:t>
    </dgm:pt>
    <dgm:pt modelId="{55FBCEFF-51AE-4D4B-88F5-743BC4642F42}" type="sibTrans" cxnId="{F1123259-FC75-441E-ACFD-7C824E3605D0}">
      <dgm:prSet/>
      <dgm:spPr/>
      <dgm:t>
        <a:bodyPr/>
        <a:lstStyle/>
        <a:p>
          <a:endParaRPr lang="en-US"/>
        </a:p>
      </dgm:t>
    </dgm:pt>
    <dgm:pt modelId="{7AB6E6D9-DD13-4D5B-8EBB-00327C50B9AF}" type="pres">
      <dgm:prSet presAssocID="{60867C2C-731B-4291-96B0-7DFBC2CFBCDC}" presName="root" presStyleCnt="0">
        <dgm:presLayoutVars>
          <dgm:dir/>
          <dgm:resizeHandles val="exact"/>
        </dgm:presLayoutVars>
      </dgm:prSet>
      <dgm:spPr/>
    </dgm:pt>
    <dgm:pt modelId="{FAA4AB94-BDE2-4C16-8C7C-88A7A40D01C1}" type="pres">
      <dgm:prSet presAssocID="{15B913B7-6984-4A22-AC72-B76D4E3F3B40}" presName="compNode" presStyleCnt="0"/>
      <dgm:spPr/>
    </dgm:pt>
    <dgm:pt modelId="{EF404FF6-1D90-44CF-98A2-8B1933CDA0F7}" type="pres">
      <dgm:prSet presAssocID="{15B913B7-6984-4A22-AC72-B76D4E3F3B40}" presName="bgRect" presStyleLbl="bgShp" presStyleIdx="0" presStyleCnt="4"/>
      <dgm:spPr/>
    </dgm:pt>
    <dgm:pt modelId="{3AEDE8BF-D794-4B39-92A0-C54689596189}" type="pres">
      <dgm:prSet presAssocID="{15B913B7-6984-4A22-AC72-B76D4E3F3B40}"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Martillo de juez"/>
        </a:ext>
      </dgm:extLst>
    </dgm:pt>
    <dgm:pt modelId="{EB1E93C0-A2B2-4D52-BF1A-F2E557860A38}" type="pres">
      <dgm:prSet presAssocID="{15B913B7-6984-4A22-AC72-B76D4E3F3B40}" presName="spaceRect" presStyleCnt="0"/>
      <dgm:spPr/>
    </dgm:pt>
    <dgm:pt modelId="{2487D589-3D62-4F38-B013-ED1752CA0421}" type="pres">
      <dgm:prSet presAssocID="{15B913B7-6984-4A22-AC72-B76D4E3F3B40}" presName="parTx" presStyleLbl="revTx" presStyleIdx="0" presStyleCnt="4">
        <dgm:presLayoutVars>
          <dgm:chMax val="0"/>
          <dgm:chPref val="0"/>
        </dgm:presLayoutVars>
      </dgm:prSet>
      <dgm:spPr/>
    </dgm:pt>
    <dgm:pt modelId="{ACA2633F-F150-486C-941F-3BBE9370C2F4}" type="pres">
      <dgm:prSet presAssocID="{65E54C04-021A-4F23-BBF9-C27596674C06}" presName="sibTrans" presStyleCnt="0"/>
      <dgm:spPr/>
    </dgm:pt>
    <dgm:pt modelId="{B5DAD1D3-CE8D-4D94-B378-D8B12DC53A5B}" type="pres">
      <dgm:prSet presAssocID="{EB9E70DE-C2EB-4EE9-B927-B07430C1E081}" presName="compNode" presStyleCnt="0"/>
      <dgm:spPr/>
    </dgm:pt>
    <dgm:pt modelId="{A393B4E3-0006-4124-B260-9CF94ADD50CF}" type="pres">
      <dgm:prSet presAssocID="{EB9E70DE-C2EB-4EE9-B927-B07430C1E081}" presName="bgRect" presStyleLbl="bgShp" presStyleIdx="1" presStyleCnt="4"/>
      <dgm:spPr/>
    </dgm:pt>
    <dgm:pt modelId="{0F105F68-F473-4E7E-A2B2-AC55E2552230}" type="pres">
      <dgm:prSet presAssocID="{EB9E70DE-C2EB-4EE9-B927-B07430C1E081}"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rca de verificación"/>
        </a:ext>
      </dgm:extLst>
    </dgm:pt>
    <dgm:pt modelId="{2EB01FDD-C633-438E-97C2-310EE96D4B07}" type="pres">
      <dgm:prSet presAssocID="{EB9E70DE-C2EB-4EE9-B927-B07430C1E081}" presName="spaceRect" presStyleCnt="0"/>
      <dgm:spPr/>
    </dgm:pt>
    <dgm:pt modelId="{3342FBE8-3E2A-4648-B736-649953EF0C92}" type="pres">
      <dgm:prSet presAssocID="{EB9E70DE-C2EB-4EE9-B927-B07430C1E081}" presName="parTx" presStyleLbl="revTx" presStyleIdx="1" presStyleCnt="4">
        <dgm:presLayoutVars>
          <dgm:chMax val="0"/>
          <dgm:chPref val="0"/>
        </dgm:presLayoutVars>
      </dgm:prSet>
      <dgm:spPr/>
    </dgm:pt>
    <dgm:pt modelId="{7F08BFDB-CBA3-433E-9C9B-179FED5C6C67}" type="pres">
      <dgm:prSet presAssocID="{C459A77E-6206-45A7-97B0-1836C963FCD5}" presName="sibTrans" presStyleCnt="0"/>
      <dgm:spPr/>
    </dgm:pt>
    <dgm:pt modelId="{AC30659C-7DEB-4E10-B675-CCCC39B5BF97}" type="pres">
      <dgm:prSet presAssocID="{06663B75-8DD1-4F4E-ADF2-869713845E0C}" presName="compNode" presStyleCnt="0"/>
      <dgm:spPr/>
    </dgm:pt>
    <dgm:pt modelId="{C4DCCEB3-1C81-48CC-B506-1741F59C2274}" type="pres">
      <dgm:prSet presAssocID="{06663B75-8DD1-4F4E-ADF2-869713845E0C}" presName="bgRect" presStyleLbl="bgShp" presStyleIdx="2" presStyleCnt="4"/>
      <dgm:spPr/>
    </dgm:pt>
    <dgm:pt modelId="{11447C49-1A01-47D6-A610-A30911663E51}" type="pres">
      <dgm:prSet presAssocID="{06663B75-8DD1-4F4E-ADF2-869713845E0C}"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Apretón de manos"/>
        </a:ext>
      </dgm:extLst>
    </dgm:pt>
    <dgm:pt modelId="{B411C3D4-66EC-4388-BB9C-341C270D5E1A}" type="pres">
      <dgm:prSet presAssocID="{06663B75-8DD1-4F4E-ADF2-869713845E0C}" presName="spaceRect" presStyleCnt="0"/>
      <dgm:spPr/>
    </dgm:pt>
    <dgm:pt modelId="{B2A666EF-DDE8-4FD3-8248-0434B79C35E2}" type="pres">
      <dgm:prSet presAssocID="{06663B75-8DD1-4F4E-ADF2-869713845E0C}" presName="parTx" presStyleLbl="revTx" presStyleIdx="2" presStyleCnt="4">
        <dgm:presLayoutVars>
          <dgm:chMax val="0"/>
          <dgm:chPref val="0"/>
        </dgm:presLayoutVars>
      </dgm:prSet>
      <dgm:spPr/>
    </dgm:pt>
    <dgm:pt modelId="{5DC69529-9DCF-46B7-9B15-4A3C5F3F6C61}" type="pres">
      <dgm:prSet presAssocID="{57395A92-CA66-4FF5-817B-1F7AC1115313}" presName="sibTrans" presStyleCnt="0"/>
      <dgm:spPr/>
    </dgm:pt>
    <dgm:pt modelId="{8FBF0C63-1A51-420E-82FB-B18BE959F7E6}" type="pres">
      <dgm:prSet presAssocID="{6B2BA7B9-675A-4A55-B195-9F22C468D5D1}" presName="compNode" presStyleCnt="0"/>
      <dgm:spPr/>
    </dgm:pt>
    <dgm:pt modelId="{3E214E2A-519E-463D-BFAC-0E57DF000D6A}" type="pres">
      <dgm:prSet presAssocID="{6B2BA7B9-675A-4A55-B195-9F22C468D5D1}" presName="bgRect" presStyleLbl="bgShp" presStyleIdx="3" presStyleCnt="4"/>
      <dgm:spPr/>
    </dgm:pt>
    <dgm:pt modelId="{7E098FF0-FEE6-4B6B-8C93-89F40707D73F}" type="pres">
      <dgm:prSet presAssocID="{6B2BA7B9-675A-4A55-B195-9F22C468D5D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cador"/>
        </a:ext>
      </dgm:extLst>
    </dgm:pt>
    <dgm:pt modelId="{0176F3FD-83C0-49B5-9359-CE790E4210C5}" type="pres">
      <dgm:prSet presAssocID="{6B2BA7B9-675A-4A55-B195-9F22C468D5D1}" presName="spaceRect" presStyleCnt="0"/>
      <dgm:spPr/>
    </dgm:pt>
    <dgm:pt modelId="{28744851-D8EE-4FFE-991B-DB3FC9887D75}" type="pres">
      <dgm:prSet presAssocID="{6B2BA7B9-675A-4A55-B195-9F22C468D5D1}" presName="parTx" presStyleLbl="revTx" presStyleIdx="3" presStyleCnt="4">
        <dgm:presLayoutVars>
          <dgm:chMax val="0"/>
          <dgm:chPref val="0"/>
        </dgm:presLayoutVars>
      </dgm:prSet>
      <dgm:spPr/>
    </dgm:pt>
  </dgm:ptLst>
  <dgm:cxnLst>
    <dgm:cxn modelId="{F1123259-FC75-441E-ACFD-7C824E3605D0}" srcId="{60867C2C-731B-4291-96B0-7DFBC2CFBCDC}" destId="{6B2BA7B9-675A-4A55-B195-9F22C468D5D1}" srcOrd="3" destOrd="0" parTransId="{7671D723-5DAD-4032-BAC0-71A74FA7720B}" sibTransId="{55FBCEFF-51AE-4D4B-88F5-743BC4642F42}"/>
    <dgm:cxn modelId="{D4278D66-EC81-40B0-895F-ECD160620A3D}" type="presOf" srcId="{15B913B7-6984-4A22-AC72-B76D4E3F3B40}" destId="{2487D589-3D62-4F38-B013-ED1752CA0421}" srcOrd="0" destOrd="0" presId="urn:microsoft.com/office/officeart/2018/2/layout/IconVerticalSolidList"/>
    <dgm:cxn modelId="{F761C06B-5368-4411-BF85-8941CBE2995E}" type="presOf" srcId="{60867C2C-731B-4291-96B0-7DFBC2CFBCDC}" destId="{7AB6E6D9-DD13-4D5B-8EBB-00327C50B9AF}" srcOrd="0" destOrd="0" presId="urn:microsoft.com/office/officeart/2018/2/layout/IconVerticalSolidList"/>
    <dgm:cxn modelId="{7596BDA4-D38D-4B4A-AD9E-808755610F83}" type="presOf" srcId="{06663B75-8DD1-4F4E-ADF2-869713845E0C}" destId="{B2A666EF-DDE8-4FD3-8248-0434B79C35E2}" srcOrd="0" destOrd="0" presId="urn:microsoft.com/office/officeart/2018/2/layout/IconVerticalSolidList"/>
    <dgm:cxn modelId="{6F455BB2-A607-4F20-AE2F-DF04F926CB1D}" srcId="{60867C2C-731B-4291-96B0-7DFBC2CFBCDC}" destId="{EB9E70DE-C2EB-4EE9-B927-B07430C1E081}" srcOrd="1" destOrd="0" parTransId="{3190BF86-3504-4C59-A855-D16F35B045CA}" sibTransId="{C459A77E-6206-45A7-97B0-1836C963FCD5}"/>
    <dgm:cxn modelId="{FF41A4B6-17F3-4596-A396-1436AE1FD47E}" srcId="{60867C2C-731B-4291-96B0-7DFBC2CFBCDC}" destId="{06663B75-8DD1-4F4E-ADF2-869713845E0C}" srcOrd="2" destOrd="0" parTransId="{03E5B0BA-2653-4363-B41F-80BD94BF6504}" sibTransId="{57395A92-CA66-4FF5-817B-1F7AC1115313}"/>
    <dgm:cxn modelId="{0FECD0BE-C67D-49A3-B14F-8CCC34923700}" type="presOf" srcId="{6B2BA7B9-675A-4A55-B195-9F22C468D5D1}" destId="{28744851-D8EE-4FFE-991B-DB3FC9887D75}" srcOrd="0" destOrd="0" presId="urn:microsoft.com/office/officeart/2018/2/layout/IconVerticalSolidList"/>
    <dgm:cxn modelId="{336CE2BE-450B-4C85-AEB6-6D1D092FAF05}" srcId="{60867C2C-731B-4291-96B0-7DFBC2CFBCDC}" destId="{15B913B7-6984-4A22-AC72-B76D4E3F3B40}" srcOrd="0" destOrd="0" parTransId="{D5F7E858-5531-45AD-8C7A-2AD41FEBC0D6}" sibTransId="{65E54C04-021A-4F23-BBF9-C27596674C06}"/>
    <dgm:cxn modelId="{2D9777D4-0476-42C3-9615-1B6BA5ECABDD}" type="presOf" srcId="{EB9E70DE-C2EB-4EE9-B927-B07430C1E081}" destId="{3342FBE8-3E2A-4648-B736-649953EF0C92}" srcOrd="0" destOrd="0" presId="urn:microsoft.com/office/officeart/2018/2/layout/IconVerticalSolidList"/>
    <dgm:cxn modelId="{9CD7831F-455A-4E7D-807B-4B63060E520B}" type="presParOf" srcId="{7AB6E6D9-DD13-4D5B-8EBB-00327C50B9AF}" destId="{FAA4AB94-BDE2-4C16-8C7C-88A7A40D01C1}" srcOrd="0" destOrd="0" presId="urn:microsoft.com/office/officeart/2018/2/layout/IconVerticalSolidList"/>
    <dgm:cxn modelId="{D64ADD14-3144-495E-B3EB-8284EFD3A38C}" type="presParOf" srcId="{FAA4AB94-BDE2-4C16-8C7C-88A7A40D01C1}" destId="{EF404FF6-1D90-44CF-98A2-8B1933CDA0F7}" srcOrd="0" destOrd="0" presId="urn:microsoft.com/office/officeart/2018/2/layout/IconVerticalSolidList"/>
    <dgm:cxn modelId="{B60DA736-3AA9-4954-B8E0-3EBE0C0FAC21}" type="presParOf" srcId="{FAA4AB94-BDE2-4C16-8C7C-88A7A40D01C1}" destId="{3AEDE8BF-D794-4B39-92A0-C54689596189}" srcOrd="1" destOrd="0" presId="urn:microsoft.com/office/officeart/2018/2/layout/IconVerticalSolidList"/>
    <dgm:cxn modelId="{EC70495E-7406-493F-A525-CF2BD94EB5F0}" type="presParOf" srcId="{FAA4AB94-BDE2-4C16-8C7C-88A7A40D01C1}" destId="{EB1E93C0-A2B2-4D52-BF1A-F2E557860A38}" srcOrd="2" destOrd="0" presId="urn:microsoft.com/office/officeart/2018/2/layout/IconVerticalSolidList"/>
    <dgm:cxn modelId="{A887F316-0B11-4278-B8C3-ED85FA3CCC64}" type="presParOf" srcId="{FAA4AB94-BDE2-4C16-8C7C-88A7A40D01C1}" destId="{2487D589-3D62-4F38-B013-ED1752CA0421}" srcOrd="3" destOrd="0" presId="urn:microsoft.com/office/officeart/2018/2/layout/IconVerticalSolidList"/>
    <dgm:cxn modelId="{C1B4820F-3D9C-42EE-8358-4070E35924EC}" type="presParOf" srcId="{7AB6E6D9-DD13-4D5B-8EBB-00327C50B9AF}" destId="{ACA2633F-F150-486C-941F-3BBE9370C2F4}" srcOrd="1" destOrd="0" presId="urn:microsoft.com/office/officeart/2018/2/layout/IconVerticalSolidList"/>
    <dgm:cxn modelId="{1F492696-1072-429A-8FF4-1BB1D7C2D0A2}" type="presParOf" srcId="{7AB6E6D9-DD13-4D5B-8EBB-00327C50B9AF}" destId="{B5DAD1D3-CE8D-4D94-B378-D8B12DC53A5B}" srcOrd="2" destOrd="0" presId="urn:microsoft.com/office/officeart/2018/2/layout/IconVerticalSolidList"/>
    <dgm:cxn modelId="{04076F1D-A49D-4CBC-80A5-8F2B54AD55FC}" type="presParOf" srcId="{B5DAD1D3-CE8D-4D94-B378-D8B12DC53A5B}" destId="{A393B4E3-0006-4124-B260-9CF94ADD50CF}" srcOrd="0" destOrd="0" presId="urn:microsoft.com/office/officeart/2018/2/layout/IconVerticalSolidList"/>
    <dgm:cxn modelId="{0D484AB5-BB26-4888-B496-5F7A2EB85C23}" type="presParOf" srcId="{B5DAD1D3-CE8D-4D94-B378-D8B12DC53A5B}" destId="{0F105F68-F473-4E7E-A2B2-AC55E2552230}" srcOrd="1" destOrd="0" presId="urn:microsoft.com/office/officeart/2018/2/layout/IconVerticalSolidList"/>
    <dgm:cxn modelId="{D11A1B9B-B35B-4144-BFC1-DF301182CB77}" type="presParOf" srcId="{B5DAD1D3-CE8D-4D94-B378-D8B12DC53A5B}" destId="{2EB01FDD-C633-438E-97C2-310EE96D4B07}" srcOrd="2" destOrd="0" presId="urn:microsoft.com/office/officeart/2018/2/layout/IconVerticalSolidList"/>
    <dgm:cxn modelId="{B7D5257D-9943-4D1F-9CE2-0432819160AA}" type="presParOf" srcId="{B5DAD1D3-CE8D-4D94-B378-D8B12DC53A5B}" destId="{3342FBE8-3E2A-4648-B736-649953EF0C92}" srcOrd="3" destOrd="0" presId="urn:microsoft.com/office/officeart/2018/2/layout/IconVerticalSolidList"/>
    <dgm:cxn modelId="{80575129-A3FD-4DEE-B1C6-4037F4C6412A}" type="presParOf" srcId="{7AB6E6D9-DD13-4D5B-8EBB-00327C50B9AF}" destId="{7F08BFDB-CBA3-433E-9C9B-179FED5C6C67}" srcOrd="3" destOrd="0" presId="urn:microsoft.com/office/officeart/2018/2/layout/IconVerticalSolidList"/>
    <dgm:cxn modelId="{9A135AF7-333D-4BBD-99C3-ECB035B44017}" type="presParOf" srcId="{7AB6E6D9-DD13-4D5B-8EBB-00327C50B9AF}" destId="{AC30659C-7DEB-4E10-B675-CCCC39B5BF97}" srcOrd="4" destOrd="0" presId="urn:microsoft.com/office/officeart/2018/2/layout/IconVerticalSolidList"/>
    <dgm:cxn modelId="{647DAC24-99B1-43CB-B33F-EB0D5B012C1C}" type="presParOf" srcId="{AC30659C-7DEB-4E10-B675-CCCC39B5BF97}" destId="{C4DCCEB3-1C81-48CC-B506-1741F59C2274}" srcOrd="0" destOrd="0" presId="urn:microsoft.com/office/officeart/2018/2/layout/IconVerticalSolidList"/>
    <dgm:cxn modelId="{73B6B59D-18FD-44FD-9C22-09974530F3DD}" type="presParOf" srcId="{AC30659C-7DEB-4E10-B675-CCCC39B5BF97}" destId="{11447C49-1A01-47D6-A610-A30911663E51}" srcOrd="1" destOrd="0" presId="urn:microsoft.com/office/officeart/2018/2/layout/IconVerticalSolidList"/>
    <dgm:cxn modelId="{89F91FFC-8148-497A-9EA2-DEDDD7C8C992}" type="presParOf" srcId="{AC30659C-7DEB-4E10-B675-CCCC39B5BF97}" destId="{B411C3D4-66EC-4388-BB9C-341C270D5E1A}" srcOrd="2" destOrd="0" presId="urn:microsoft.com/office/officeart/2018/2/layout/IconVerticalSolidList"/>
    <dgm:cxn modelId="{8BD5218A-8086-415C-A03E-CB78B4331BE4}" type="presParOf" srcId="{AC30659C-7DEB-4E10-B675-CCCC39B5BF97}" destId="{B2A666EF-DDE8-4FD3-8248-0434B79C35E2}" srcOrd="3" destOrd="0" presId="urn:microsoft.com/office/officeart/2018/2/layout/IconVerticalSolidList"/>
    <dgm:cxn modelId="{24FD55F5-177D-4632-9F32-972DA90D0C95}" type="presParOf" srcId="{7AB6E6D9-DD13-4D5B-8EBB-00327C50B9AF}" destId="{5DC69529-9DCF-46B7-9B15-4A3C5F3F6C61}" srcOrd="5" destOrd="0" presId="urn:microsoft.com/office/officeart/2018/2/layout/IconVerticalSolidList"/>
    <dgm:cxn modelId="{6EF67F06-2FEC-48DA-9DDF-C0A22DB07FC7}" type="presParOf" srcId="{7AB6E6D9-DD13-4D5B-8EBB-00327C50B9AF}" destId="{8FBF0C63-1A51-420E-82FB-B18BE959F7E6}" srcOrd="6" destOrd="0" presId="urn:microsoft.com/office/officeart/2018/2/layout/IconVerticalSolidList"/>
    <dgm:cxn modelId="{B8C758D8-01AA-4DEB-96CC-56554585F67E}" type="presParOf" srcId="{8FBF0C63-1A51-420E-82FB-B18BE959F7E6}" destId="{3E214E2A-519E-463D-BFAC-0E57DF000D6A}" srcOrd="0" destOrd="0" presId="urn:microsoft.com/office/officeart/2018/2/layout/IconVerticalSolidList"/>
    <dgm:cxn modelId="{02926CAD-5275-4548-A461-7620AD65B447}" type="presParOf" srcId="{8FBF0C63-1A51-420E-82FB-B18BE959F7E6}" destId="{7E098FF0-FEE6-4B6B-8C93-89F40707D73F}" srcOrd="1" destOrd="0" presId="urn:microsoft.com/office/officeart/2018/2/layout/IconVerticalSolidList"/>
    <dgm:cxn modelId="{B1CCB5E9-35F0-4B93-B330-56A7B1BADD9F}" type="presParOf" srcId="{8FBF0C63-1A51-420E-82FB-B18BE959F7E6}" destId="{0176F3FD-83C0-49B5-9359-CE790E4210C5}" srcOrd="2" destOrd="0" presId="urn:microsoft.com/office/officeart/2018/2/layout/IconVerticalSolidList"/>
    <dgm:cxn modelId="{32196AFF-5EAA-4736-A803-3DF071B956C6}" type="presParOf" srcId="{8FBF0C63-1A51-420E-82FB-B18BE959F7E6}" destId="{28744851-D8EE-4FFE-991B-DB3FC9887D75}"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0ECC5F6-E369-4F07-BE06-DFE525D57EFC}" type="doc">
      <dgm:prSet loTypeId="urn:microsoft.com/office/officeart/2005/8/layout/default" loCatId="list" qsTypeId="urn:microsoft.com/office/officeart/2005/8/quickstyle/simple4#2" qsCatId="simple" csTypeId="urn:microsoft.com/office/officeart/2005/8/colors/colorful1#4" csCatId="colorful" phldr="1"/>
      <dgm:spPr/>
      <dgm:t>
        <a:bodyPr/>
        <a:lstStyle/>
        <a:p>
          <a:endParaRPr lang="en-US"/>
        </a:p>
      </dgm:t>
    </dgm:pt>
    <dgm:pt modelId="{BF532C9B-59D4-4BF5-A348-A02DE3BB26CA}">
      <dgm:prSet/>
      <dgm:spPr/>
      <dgm:t>
        <a:bodyPr/>
        <a:lstStyle/>
        <a:p>
          <a:r>
            <a:rPr lang="es-ES_tradnl" i="1" dirty="0"/>
            <a:t>¿Qué pasa si las partes escogen un Derecho de una unidad territorial que pertenece a un Estado federal?: </a:t>
          </a:r>
          <a:endParaRPr lang="en-US" dirty="0"/>
        </a:p>
      </dgm:t>
    </dgm:pt>
    <dgm:pt modelId="{BDEA16D9-22CB-4A75-BB32-236E39EFCD49}" type="parTrans" cxnId="{98EDC67C-D0B9-404F-BF94-9722508652F9}">
      <dgm:prSet/>
      <dgm:spPr/>
      <dgm:t>
        <a:bodyPr/>
        <a:lstStyle/>
        <a:p>
          <a:endParaRPr lang="en-US"/>
        </a:p>
      </dgm:t>
    </dgm:pt>
    <dgm:pt modelId="{86CC3C8F-F3C5-460D-A671-9B2D0FD52B4A}" type="sibTrans" cxnId="{98EDC67C-D0B9-404F-BF94-9722508652F9}">
      <dgm:prSet/>
      <dgm:spPr/>
      <dgm:t>
        <a:bodyPr/>
        <a:lstStyle/>
        <a:p>
          <a:endParaRPr lang="en-US"/>
        </a:p>
      </dgm:t>
    </dgm:pt>
    <dgm:pt modelId="{89012246-75FE-45B0-A087-901222884B0A}">
      <dgm:prSet/>
      <dgm:spPr/>
      <dgm:t>
        <a:bodyPr/>
        <a:lstStyle/>
        <a:p>
          <a:r>
            <a:rPr lang="es-ES_tradnl" dirty="0"/>
            <a:t>“Este contrato se regirá por las leyes del Estado de Nueva York”.</a:t>
          </a:r>
          <a:endParaRPr lang="en-US" dirty="0"/>
        </a:p>
      </dgm:t>
    </dgm:pt>
    <dgm:pt modelId="{DE599E62-15B6-45E0-8838-D300D6EC6CBB}" type="parTrans" cxnId="{52A86730-5BCB-4740-A8C2-C7AF4446B2B2}">
      <dgm:prSet/>
      <dgm:spPr/>
      <dgm:t>
        <a:bodyPr/>
        <a:lstStyle/>
        <a:p>
          <a:endParaRPr lang="en-US"/>
        </a:p>
      </dgm:t>
    </dgm:pt>
    <dgm:pt modelId="{61BC2CE9-96FA-47F5-AB0E-8F24AB3F89B8}" type="sibTrans" cxnId="{52A86730-5BCB-4740-A8C2-C7AF4446B2B2}">
      <dgm:prSet/>
      <dgm:spPr/>
      <dgm:t>
        <a:bodyPr/>
        <a:lstStyle/>
        <a:p>
          <a:endParaRPr lang="en-US"/>
        </a:p>
      </dgm:t>
    </dgm:pt>
    <dgm:pt modelId="{8B8D3939-30B6-3F4F-9061-9AE6EB5CB80B}" type="pres">
      <dgm:prSet presAssocID="{D0ECC5F6-E369-4F07-BE06-DFE525D57EFC}" presName="diagram" presStyleCnt="0">
        <dgm:presLayoutVars>
          <dgm:dir/>
          <dgm:resizeHandles val="exact"/>
        </dgm:presLayoutVars>
      </dgm:prSet>
      <dgm:spPr/>
    </dgm:pt>
    <dgm:pt modelId="{871EFB54-C0C4-2C42-A467-6A87811A6599}" type="pres">
      <dgm:prSet presAssocID="{BF532C9B-59D4-4BF5-A348-A02DE3BB26CA}" presName="node" presStyleLbl="node1" presStyleIdx="0" presStyleCnt="2" custScaleX="150099">
        <dgm:presLayoutVars>
          <dgm:bulletEnabled val="1"/>
        </dgm:presLayoutVars>
      </dgm:prSet>
      <dgm:spPr/>
    </dgm:pt>
    <dgm:pt modelId="{5F9A7F2B-B0DB-3D43-9920-C6B7069A716B}" type="pres">
      <dgm:prSet presAssocID="{86CC3C8F-F3C5-460D-A671-9B2D0FD52B4A}" presName="sibTrans" presStyleCnt="0"/>
      <dgm:spPr/>
    </dgm:pt>
    <dgm:pt modelId="{1FBA9B4D-06F4-CE46-AAE1-3A15F39619B9}" type="pres">
      <dgm:prSet presAssocID="{89012246-75FE-45B0-A087-901222884B0A}" presName="node" presStyleLbl="node1" presStyleIdx="1" presStyleCnt="2" custScaleX="135837">
        <dgm:presLayoutVars>
          <dgm:bulletEnabled val="1"/>
        </dgm:presLayoutVars>
      </dgm:prSet>
      <dgm:spPr/>
    </dgm:pt>
  </dgm:ptLst>
  <dgm:cxnLst>
    <dgm:cxn modelId="{D8704710-0250-E54F-A026-15BB91D9BE8D}" type="presOf" srcId="{BF532C9B-59D4-4BF5-A348-A02DE3BB26CA}" destId="{871EFB54-C0C4-2C42-A467-6A87811A6599}" srcOrd="0" destOrd="0" presId="urn:microsoft.com/office/officeart/2005/8/layout/default"/>
    <dgm:cxn modelId="{52A86730-5BCB-4740-A8C2-C7AF4446B2B2}" srcId="{D0ECC5F6-E369-4F07-BE06-DFE525D57EFC}" destId="{89012246-75FE-45B0-A087-901222884B0A}" srcOrd="1" destOrd="0" parTransId="{DE599E62-15B6-45E0-8838-D300D6EC6CBB}" sibTransId="{61BC2CE9-96FA-47F5-AB0E-8F24AB3F89B8}"/>
    <dgm:cxn modelId="{8B39FE6B-2D02-8749-8A4C-F0FEF2B4AC1C}" type="presOf" srcId="{89012246-75FE-45B0-A087-901222884B0A}" destId="{1FBA9B4D-06F4-CE46-AAE1-3A15F39619B9}" srcOrd="0" destOrd="0" presId="urn:microsoft.com/office/officeart/2005/8/layout/default"/>
    <dgm:cxn modelId="{98EDC67C-D0B9-404F-BF94-9722508652F9}" srcId="{D0ECC5F6-E369-4F07-BE06-DFE525D57EFC}" destId="{BF532C9B-59D4-4BF5-A348-A02DE3BB26CA}" srcOrd="0" destOrd="0" parTransId="{BDEA16D9-22CB-4A75-BB32-236E39EFCD49}" sibTransId="{86CC3C8F-F3C5-460D-A671-9B2D0FD52B4A}"/>
    <dgm:cxn modelId="{F70AA2DE-E448-094E-9561-B5A19FB02BA9}" type="presOf" srcId="{D0ECC5F6-E369-4F07-BE06-DFE525D57EFC}" destId="{8B8D3939-30B6-3F4F-9061-9AE6EB5CB80B}" srcOrd="0" destOrd="0" presId="urn:microsoft.com/office/officeart/2005/8/layout/default"/>
    <dgm:cxn modelId="{3E998709-AAC1-1F4E-AF36-8AC8A522F672}" type="presParOf" srcId="{8B8D3939-30B6-3F4F-9061-9AE6EB5CB80B}" destId="{871EFB54-C0C4-2C42-A467-6A87811A6599}" srcOrd="0" destOrd="0" presId="urn:microsoft.com/office/officeart/2005/8/layout/default"/>
    <dgm:cxn modelId="{AE13E136-B003-C94E-9D97-A21783357954}" type="presParOf" srcId="{8B8D3939-30B6-3F4F-9061-9AE6EB5CB80B}" destId="{5F9A7F2B-B0DB-3D43-9920-C6B7069A716B}" srcOrd="1" destOrd="0" presId="urn:microsoft.com/office/officeart/2005/8/layout/default"/>
    <dgm:cxn modelId="{E54B9ACE-A151-C74C-8F82-4A6F8A3FA73D}" type="presParOf" srcId="{8B8D3939-30B6-3F4F-9061-9AE6EB5CB80B}" destId="{1FBA9B4D-06F4-CE46-AAE1-3A15F39619B9}"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7357F6F4-A0BE-43D1-8041-4E94D6917787}" type="doc">
      <dgm:prSet loTypeId="urn:microsoft.com/office/officeart/2005/8/layout/vList2" loCatId="list" qsTypeId="urn:microsoft.com/office/officeart/2005/8/quickstyle/simple1#14" qsCatId="simple" csTypeId="urn:microsoft.com/office/officeart/2005/8/colors/colorful2#10" csCatId="colorful"/>
      <dgm:spPr/>
      <dgm:t>
        <a:bodyPr/>
        <a:lstStyle/>
        <a:p>
          <a:endParaRPr lang="en-US"/>
        </a:p>
      </dgm:t>
    </dgm:pt>
    <dgm:pt modelId="{447C29E6-D442-4695-A4DC-659384364596}">
      <dgm:prSet/>
      <dgm:spPr/>
      <dgm:t>
        <a:bodyPr/>
        <a:lstStyle/>
        <a:p>
          <a:r>
            <a:rPr lang="es-ES_tradnl"/>
            <a:t>3. Las normas de la Convención</a:t>
          </a:r>
          <a:endParaRPr lang="en-US"/>
        </a:p>
      </dgm:t>
    </dgm:pt>
    <dgm:pt modelId="{FFA9A353-61A9-4B17-AAFD-D4C7872192E0}" type="parTrans" cxnId="{F1630073-9963-4379-B6A9-C4823643A1D5}">
      <dgm:prSet/>
      <dgm:spPr/>
      <dgm:t>
        <a:bodyPr/>
        <a:lstStyle/>
        <a:p>
          <a:endParaRPr lang="en-US"/>
        </a:p>
      </dgm:t>
    </dgm:pt>
    <dgm:pt modelId="{490CDCAC-FFF8-4920-8997-7841267C563F}" type="sibTrans" cxnId="{F1630073-9963-4379-B6A9-C4823643A1D5}">
      <dgm:prSet/>
      <dgm:spPr/>
      <dgm:t>
        <a:bodyPr/>
        <a:lstStyle/>
        <a:p>
          <a:endParaRPr lang="en-US"/>
        </a:p>
      </dgm:t>
    </dgm:pt>
    <dgm:pt modelId="{D2CA412C-A0CC-477B-AE46-857AD6C549F4}">
      <dgm:prSet/>
      <dgm:spPr/>
      <dgm:t>
        <a:bodyPr/>
        <a:lstStyle/>
        <a:p>
          <a:r>
            <a:rPr lang="es-ES_tradnl" b="1"/>
            <a:t>4. Fuentes supletivas: vacíos y lagunas: Art. 7. </a:t>
          </a:r>
          <a:endParaRPr lang="en-US"/>
        </a:p>
      </dgm:t>
    </dgm:pt>
    <dgm:pt modelId="{8FFD2C7E-A96A-45BF-9898-0446F61D3436}" type="parTrans" cxnId="{42C8EEBE-4B21-4F48-B561-8D524427588F}">
      <dgm:prSet/>
      <dgm:spPr/>
      <dgm:t>
        <a:bodyPr/>
        <a:lstStyle/>
        <a:p>
          <a:endParaRPr lang="en-US"/>
        </a:p>
      </dgm:t>
    </dgm:pt>
    <dgm:pt modelId="{1476F605-C0E2-4837-A989-E7FBFBA358CC}" type="sibTrans" cxnId="{42C8EEBE-4B21-4F48-B561-8D524427588F}">
      <dgm:prSet/>
      <dgm:spPr/>
      <dgm:t>
        <a:bodyPr/>
        <a:lstStyle/>
        <a:p>
          <a:endParaRPr lang="en-US"/>
        </a:p>
      </dgm:t>
    </dgm:pt>
    <dgm:pt modelId="{37D812FB-E7A2-4470-AF40-95FE12692F51}">
      <dgm:prSet/>
      <dgm:spPr/>
      <dgm:t>
        <a:bodyPr/>
        <a:lstStyle/>
        <a:p>
          <a:r>
            <a:rPr lang="es-ES_tradnl" b="1"/>
            <a:t>a)   Principios generales</a:t>
          </a:r>
          <a:endParaRPr lang="en-US"/>
        </a:p>
      </dgm:t>
    </dgm:pt>
    <dgm:pt modelId="{EE157D2D-DA5C-44DD-AE42-5329FCE03709}" type="parTrans" cxnId="{59D5D4F1-C910-4B9F-966F-BBFD6E1048D1}">
      <dgm:prSet/>
      <dgm:spPr/>
      <dgm:t>
        <a:bodyPr/>
        <a:lstStyle/>
        <a:p>
          <a:endParaRPr lang="en-US"/>
        </a:p>
      </dgm:t>
    </dgm:pt>
    <dgm:pt modelId="{AB68BBCE-A4E6-4EBA-9291-B6C30256310E}" type="sibTrans" cxnId="{59D5D4F1-C910-4B9F-966F-BBFD6E1048D1}">
      <dgm:prSet/>
      <dgm:spPr/>
      <dgm:t>
        <a:bodyPr/>
        <a:lstStyle/>
        <a:p>
          <a:endParaRPr lang="en-US"/>
        </a:p>
      </dgm:t>
    </dgm:pt>
    <dgm:pt modelId="{C2F6A4FE-F0DB-4295-B2FA-CEDCDA93EB23}">
      <dgm:prSet/>
      <dgm:spPr/>
      <dgm:t>
        <a:bodyPr/>
        <a:lstStyle/>
        <a:p>
          <a:r>
            <a:rPr lang="es-ES_tradnl" b="1"/>
            <a:t>b)   Normas nacionales según el Derecho Internacional Privado.</a:t>
          </a:r>
          <a:endParaRPr lang="en-US"/>
        </a:p>
      </dgm:t>
    </dgm:pt>
    <dgm:pt modelId="{AF4D5C51-986C-4AF0-9933-D14DE2C1E704}" type="parTrans" cxnId="{BF8217E9-FB20-4401-803B-F2EE65DA613C}">
      <dgm:prSet/>
      <dgm:spPr/>
      <dgm:t>
        <a:bodyPr/>
        <a:lstStyle/>
        <a:p>
          <a:endParaRPr lang="en-US"/>
        </a:p>
      </dgm:t>
    </dgm:pt>
    <dgm:pt modelId="{F480440B-D0C9-4E37-9B99-D1F3616128BF}" type="sibTrans" cxnId="{BF8217E9-FB20-4401-803B-F2EE65DA613C}">
      <dgm:prSet/>
      <dgm:spPr/>
      <dgm:t>
        <a:bodyPr/>
        <a:lstStyle/>
        <a:p>
          <a:endParaRPr lang="en-US"/>
        </a:p>
      </dgm:t>
    </dgm:pt>
    <dgm:pt modelId="{B377740A-5631-A046-913E-1D9F05CDA81E}" type="pres">
      <dgm:prSet presAssocID="{7357F6F4-A0BE-43D1-8041-4E94D6917787}" presName="linear" presStyleCnt="0">
        <dgm:presLayoutVars>
          <dgm:animLvl val="lvl"/>
          <dgm:resizeHandles val="exact"/>
        </dgm:presLayoutVars>
      </dgm:prSet>
      <dgm:spPr/>
    </dgm:pt>
    <dgm:pt modelId="{F799BC07-26B8-A44B-985A-777E40392EA6}" type="pres">
      <dgm:prSet presAssocID="{447C29E6-D442-4695-A4DC-659384364596}" presName="parentText" presStyleLbl="node1" presStyleIdx="0" presStyleCnt="4">
        <dgm:presLayoutVars>
          <dgm:chMax val="0"/>
          <dgm:bulletEnabled val="1"/>
        </dgm:presLayoutVars>
      </dgm:prSet>
      <dgm:spPr/>
    </dgm:pt>
    <dgm:pt modelId="{257AA6BD-B0EE-1340-9A89-C4E261BCC37A}" type="pres">
      <dgm:prSet presAssocID="{490CDCAC-FFF8-4920-8997-7841267C563F}" presName="spacer" presStyleCnt="0"/>
      <dgm:spPr/>
    </dgm:pt>
    <dgm:pt modelId="{DF3B7865-E8D9-8D45-8740-C4F25EA66645}" type="pres">
      <dgm:prSet presAssocID="{D2CA412C-A0CC-477B-AE46-857AD6C549F4}" presName="parentText" presStyleLbl="node1" presStyleIdx="1" presStyleCnt="4">
        <dgm:presLayoutVars>
          <dgm:chMax val="0"/>
          <dgm:bulletEnabled val="1"/>
        </dgm:presLayoutVars>
      </dgm:prSet>
      <dgm:spPr/>
    </dgm:pt>
    <dgm:pt modelId="{14BBC1E3-7E8C-F048-A295-6EAED01F30CF}" type="pres">
      <dgm:prSet presAssocID="{1476F605-C0E2-4837-A989-E7FBFBA358CC}" presName="spacer" presStyleCnt="0"/>
      <dgm:spPr/>
    </dgm:pt>
    <dgm:pt modelId="{59AD3829-6E3F-3E4A-B18C-5EB8B1679A66}" type="pres">
      <dgm:prSet presAssocID="{37D812FB-E7A2-4470-AF40-95FE12692F51}" presName="parentText" presStyleLbl="node1" presStyleIdx="2" presStyleCnt="4">
        <dgm:presLayoutVars>
          <dgm:chMax val="0"/>
          <dgm:bulletEnabled val="1"/>
        </dgm:presLayoutVars>
      </dgm:prSet>
      <dgm:spPr/>
    </dgm:pt>
    <dgm:pt modelId="{E8343BAD-25AE-AF4C-8ED8-9E83739490AE}" type="pres">
      <dgm:prSet presAssocID="{AB68BBCE-A4E6-4EBA-9291-B6C30256310E}" presName="spacer" presStyleCnt="0"/>
      <dgm:spPr/>
    </dgm:pt>
    <dgm:pt modelId="{16194BD0-E609-2548-BA6F-04362626A5C8}" type="pres">
      <dgm:prSet presAssocID="{C2F6A4FE-F0DB-4295-B2FA-CEDCDA93EB23}" presName="parentText" presStyleLbl="node1" presStyleIdx="3" presStyleCnt="4">
        <dgm:presLayoutVars>
          <dgm:chMax val="0"/>
          <dgm:bulletEnabled val="1"/>
        </dgm:presLayoutVars>
      </dgm:prSet>
      <dgm:spPr/>
    </dgm:pt>
  </dgm:ptLst>
  <dgm:cxnLst>
    <dgm:cxn modelId="{31CC8E0D-E464-654B-A9D8-9391E305060F}" type="presOf" srcId="{447C29E6-D442-4695-A4DC-659384364596}" destId="{F799BC07-26B8-A44B-985A-777E40392EA6}" srcOrd="0" destOrd="0" presId="urn:microsoft.com/office/officeart/2005/8/layout/vList2"/>
    <dgm:cxn modelId="{F1630073-9963-4379-B6A9-C4823643A1D5}" srcId="{7357F6F4-A0BE-43D1-8041-4E94D6917787}" destId="{447C29E6-D442-4695-A4DC-659384364596}" srcOrd="0" destOrd="0" parTransId="{FFA9A353-61A9-4B17-AAFD-D4C7872192E0}" sibTransId="{490CDCAC-FFF8-4920-8997-7841267C563F}"/>
    <dgm:cxn modelId="{7CCBE673-F495-844B-A14E-1EB075906690}" type="presOf" srcId="{7357F6F4-A0BE-43D1-8041-4E94D6917787}" destId="{B377740A-5631-A046-913E-1D9F05CDA81E}" srcOrd="0" destOrd="0" presId="urn:microsoft.com/office/officeart/2005/8/layout/vList2"/>
    <dgm:cxn modelId="{9263A4A3-BE28-8B4D-AB15-27498F3C6561}" type="presOf" srcId="{C2F6A4FE-F0DB-4295-B2FA-CEDCDA93EB23}" destId="{16194BD0-E609-2548-BA6F-04362626A5C8}" srcOrd="0" destOrd="0" presId="urn:microsoft.com/office/officeart/2005/8/layout/vList2"/>
    <dgm:cxn modelId="{42C8EEBE-4B21-4F48-B561-8D524427588F}" srcId="{7357F6F4-A0BE-43D1-8041-4E94D6917787}" destId="{D2CA412C-A0CC-477B-AE46-857AD6C549F4}" srcOrd="1" destOrd="0" parTransId="{8FFD2C7E-A96A-45BF-9898-0446F61D3436}" sibTransId="{1476F605-C0E2-4837-A989-E7FBFBA358CC}"/>
    <dgm:cxn modelId="{DEEC6DC3-FFDD-B74B-97EF-68A45E417677}" type="presOf" srcId="{D2CA412C-A0CC-477B-AE46-857AD6C549F4}" destId="{DF3B7865-E8D9-8D45-8740-C4F25EA66645}" srcOrd="0" destOrd="0" presId="urn:microsoft.com/office/officeart/2005/8/layout/vList2"/>
    <dgm:cxn modelId="{44CCECE5-2A85-ED4D-B74E-2892D508D386}" type="presOf" srcId="{37D812FB-E7A2-4470-AF40-95FE12692F51}" destId="{59AD3829-6E3F-3E4A-B18C-5EB8B1679A66}" srcOrd="0" destOrd="0" presId="urn:microsoft.com/office/officeart/2005/8/layout/vList2"/>
    <dgm:cxn modelId="{BF8217E9-FB20-4401-803B-F2EE65DA613C}" srcId="{7357F6F4-A0BE-43D1-8041-4E94D6917787}" destId="{C2F6A4FE-F0DB-4295-B2FA-CEDCDA93EB23}" srcOrd="3" destOrd="0" parTransId="{AF4D5C51-986C-4AF0-9933-D14DE2C1E704}" sibTransId="{F480440B-D0C9-4E37-9B99-D1F3616128BF}"/>
    <dgm:cxn modelId="{59D5D4F1-C910-4B9F-966F-BBFD6E1048D1}" srcId="{7357F6F4-A0BE-43D1-8041-4E94D6917787}" destId="{37D812FB-E7A2-4470-AF40-95FE12692F51}" srcOrd="2" destOrd="0" parTransId="{EE157D2D-DA5C-44DD-AE42-5329FCE03709}" sibTransId="{AB68BBCE-A4E6-4EBA-9291-B6C30256310E}"/>
    <dgm:cxn modelId="{DCCA0F6C-5AE5-8448-B7BE-0A56D3135851}" type="presParOf" srcId="{B377740A-5631-A046-913E-1D9F05CDA81E}" destId="{F799BC07-26B8-A44B-985A-777E40392EA6}" srcOrd="0" destOrd="0" presId="urn:microsoft.com/office/officeart/2005/8/layout/vList2"/>
    <dgm:cxn modelId="{BAB7B6B8-B54A-B04E-A2BC-43F45597CEB1}" type="presParOf" srcId="{B377740A-5631-A046-913E-1D9F05CDA81E}" destId="{257AA6BD-B0EE-1340-9A89-C4E261BCC37A}" srcOrd="1" destOrd="0" presId="urn:microsoft.com/office/officeart/2005/8/layout/vList2"/>
    <dgm:cxn modelId="{FB462D57-1BC0-EC47-AF42-64CEBE428351}" type="presParOf" srcId="{B377740A-5631-A046-913E-1D9F05CDA81E}" destId="{DF3B7865-E8D9-8D45-8740-C4F25EA66645}" srcOrd="2" destOrd="0" presId="urn:microsoft.com/office/officeart/2005/8/layout/vList2"/>
    <dgm:cxn modelId="{14332070-467F-B448-B5F5-86C604971BCA}" type="presParOf" srcId="{B377740A-5631-A046-913E-1D9F05CDA81E}" destId="{14BBC1E3-7E8C-F048-A295-6EAED01F30CF}" srcOrd="3" destOrd="0" presId="urn:microsoft.com/office/officeart/2005/8/layout/vList2"/>
    <dgm:cxn modelId="{84ADC3CD-6C7C-9345-8FFD-9B936FFC0B62}" type="presParOf" srcId="{B377740A-5631-A046-913E-1D9F05CDA81E}" destId="{59AD3829-6E3F-3E4A-B18C-5EB8B1679A66}" srcOrd="4" destOrd="0" presId="urn:microsoft.com/office/officeart/2005/8/layout/vList2"/>
    <dgm:cxn modelId="{17928F02-5925-BF49-A147-AB7AE85D7964}" type="presParOf" srcId="{B377740A-5631-A046-913E-1D9F05CDA81E}" destId="{E8343BAD-25AE-AF4C-8ED8-9E83739490AE}" srcOrd="5" destOrd="0" presId="urn:microsoft.com/office/officeart/2005/8/layout/vList2"/>
    <dgm:cxn modelId="{455C3BEF-F59D-EB42-8376-422701156EB0}" type="presParOf" srcId="{B377740A-5631-A046-913E-1D9F05CDA81E}" destId="{16194BD0-E609-2548-BA6F-04362626A5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CAE45B2-2709-43AE-B3B2-99430469F7D8}" type="doc">
      <dgm:prSet loTypeId="urn:microsoft.com/office/officeart/2005/8/layout/vList2" loCatId="list" qsTypeId="urn:microsoft.com/office/officeart/2005/8/quickstyle/simple1#15" qsCatId="simple" csTypeId="urn:microsoft.com/office/officeart/2005/8/colors/colorful2#11" csCatId="colorful"/>
      <dgm:spPr/>
      <dgm:t>
        <a:bodyPr/>
        <a:lstStyle/>
        <a:p>
          <a:endParaRPr lang="en-US"/>
        </a:p>
      </dgm:t>
    </dgm:pt>
    <dgm:pt modelId="{31849F84-9B98-4CB9-96D2-9421EA7829BC}">
      <dgm:prSet/>
      <dgm:spPr/>
      <dgm:t>
        <a:bodyPr/>
        <a:lstStyle/>
        <a:p>
          <a:r>
            <a:rPr lang="es-CL"/>
            <a:t>“1. En la interpretación de la presente Convención se tendrá en cuenta su carácter internacional y la necesidad de promover la uniformidad en su aplicación y de asegurar la observancia de la buena fe en el comercio internacional. </a:t>
          </a:r>
          <a:endParaRPr lang="en-US"/>
        </a:p>
      </dgm:t>
    </dgm:pt>
    <dgm:pt modelId="{AABC0C57-D9A9-40B3-9725-920E8E9A29F2}" type="parTrans" cxnId="{2D1D9A7F-8A2B-4CC3-8E7E-AAA5CF0CEBCD}">
      <dgm:prSet/>
      <dgm:spPr/>
      <dgm:t>
        <a:bodyPr/>
        <a:lstStyle/>
        <a:p>
          <a:endParaRPr lang="en-US"/>
        </a:p>
      </dgm:t>
    </dgm:pt>
    <dgm:pt modelId="{B1AA5F4F-BDDA-4D89-8679-FE9F9FA2BBFA}" type="sibTrans" cxnId="{2D1D9A7F-8A2B-4CC3-8E7E-AAA5CF0CEBCD}">
      <dgm:prSet/>
      <dgm:spPr/>
      <dgm:t>
        <a:bodyPr/>
        <a:lstStyle/>
        <a:p>
          <a:endParaRPr lang="en-US"/>
        </a:p>
      </dgm:t>
    </dgm:pt>
    <dgm:pt modelId="{1D5149E8-3419-41A9-8FEE-BEE9720E8163}">
      <dgm:prSet/>
      <dgm:spPr/>
      <dgm:t>
        <a:bodyPr/>
        <a:lstStyle/>
        <a:p>
          <a:r>
            <a:rPr lang="es-CL"/>
            <a:t>2. </a:t>
          </a:r>
          <a:r>
            <a:rPr lang="es-CL" b="1" i="1"/>
            <a:t>Las cuestiones relativas a las materias que se rigen por la presente Convención que no estén expresamente resueltas en ella se dirimirán de conformidad con los principios generales …o a falta de tales principios, de conformidad con la ley aplicable en virtud de las normas de derecho internacional privado</a:t>
          </a:r>
          <a:r>
            <a:rPr lang="es-CL"/>
            <a:t>”. </a:t>
          </a:r>
          <a:endParaRPr lang="en-US"/>
        </a:p>
      </dgm:t>
    </dgm:pt>
    <dgm:pt modelId="{4874D454-E3D1-4D71-BB73-8B577641243F}" type="parTrans" cxnId="{66962E73-CA63-4A19-8913-D84A7403ED56}">
      <dgm:prSet/>
      <dgm:spPr/>
      <dgm:t>
        <a:bodyPr/>
        <a:lstStyle/>
        <a:p>
          <a:endParaRPr lang="en-US"/>
        </a:p>
      </dgm:t>
    </dgm:pt>
    <dgm:pt modelId="{122DDB50-DEFF-4248-BEFC-E7C1C2725031}" type="sibTrans" cxnId="{66962E73-CA63-4A19-8913-D84A7403ED56}">
      <dgm:prSet/>
      <dgm:spPr/>
      <dgm:t>
        <a:bodyPr/>
        <a:lstStyle/>
        <a:p>
          <a:endParaRPr lang="en-US"/>
        </a:p>
      </dgm:t>
    </dgm:pt>
    <dgm:pt modelId="{5A31800E-300B-D24E-96BC-78939ECCBD39}" type="pres">
      <dgm:prSet presAssocID="{6CAE45B2-2709-43AE-B3B2-99430469F7D8}" presName="linear" presStyleCnt="0">
        <dgm:presLayoutVars>
          <dgm:animLvl val="lvl"/>
          <dgm:resizeHandles val="exact"/>
        </dgm:presLayoutVars>
      </dgm:prSet>
      <dgm:spPr/>
    </dgm:pt>
    <dgm:pt modelId="{80E7E839-261C-FA49-A556-54EFD97DF10D}" type="pres">
      <dgm:prSet presAssocID="{31849F84-9B98-4CB9-96D2-9421EA7829BC}" presName="parentText" presStyleLbl="node1" presStyleIdx="0" presStyleCnt="2">
        <dgm:presLayoutVars>
          <dgm:chMax val="0"/>
          <dgm:bulletEnabled val="1"/>
        </dgm:presLayoutVars>
      </dgm:prSet>
      <dgm:spPr/>
    </dgm:pt>
    <dgm:pt modelId="{F9CBB66E-467E-7A4E-93BE-E659EA3FA290}" type="pres">
      <dgm:prSet presAssocID="{B1AA5F4F-BDDA-4D89-8679-FE9F9FA2BBFA}" presName="spacer" presStyleCnt="0"/>
      <dgm:spPr/>
    </dgm:pt>
    <dgm:pt modelId="{2FF6DDF5-3321-4345-8AE5-EEF239D1EB90}" type="pres">
      <dgm:prSet presAssocID="{1D5149E8-3419-41A9-8FEE-BEE9720E8163}" presName="parentText" presStyleLbl="node1" presStyleIdx="1" presStyleCnt="2">
        <dgm:presLayoutVars>
          <dgm:chMax val="0"/>
          <dgm:bulletEnabled val="1"/>
        </dgm:presLayoutVars>
      </dgm:prSet>
      <dgm:spPr/>
    </dgm:pt>
  </dgm:ptLst>
  <dgm:cxnLst>
    <dgm:cxn modelId="{9E367F12-A99A-B84B-A6DE-642C25412740}" type="presOf" srcId="{6CAE45B2-2709-43AE-B3B2-99430469F7D8}" destId="{5A31800E-300B-D24E-96BC-78939ECCBD39}" srcOrd="0" destOrd="0" presId="urn:microsoft.com/office/officeart/2005/8/layout/vList2"/>
    <dgm:cxn modelId="{31A65B41-AB9F-484D-B6E9-5C375774780B}" type="presOf" srcId="{31849F84-9B98-4CB9-96D2-9421EA7829BC}" destId="{80E7E839-261C-FA49-A556-54EFD97DF10D}" srcOrd="0" destOrd="0" presId="urn:microsoft.com/office/officeart/2005/8/layout/vList2"/>
    <dgm:cxn modelId="{66962E73-CA63-4A19-8913-D84A7403ED56}" srcId="{6CAE45B2-2709-43AE-B3B2-99430469F7D8}" destId="{1D5149E8-3419-41A9-8FEE-BEE9720E8163}" srcOrd="1" destOrd="0" parTransId="{4874D454-E3D1-4D71-BB73-8B577641243F}" sibTransId="{122DDB50-DEFF-4248-BEFC-E7C1C2725031}"/>
    <dgm:cxn modelId="{2D1D9A7F-8A2B-4CC3-8E7E-AAA5CF0CEBCD}" srcId="{6CAE45B2-2709-43AE-B3B2-99430469F7D8}" destId="{31849F84-9B98-4CB9-96D2-9421EA7829BC}" srcOrd="0" destOrd="0" parTransId="{AABC0C57-D9A9-40B3-9725-920E8E9A29F2}" sibTransId="{B1AA5F4F-BDDA-4D89-8679-FE9F9FA2BBFA}"/>
    <dgm:cxn modelId="{DBCC8ADF-735A-A34C-9B9E-D6A8FECB30AD}" type="presOf" srcId="{1D5149E8-3419-41A9-8FEE-BEE9720E8163}" destId="{2FF6DDF5-3321-4345-8AE5-EEF239D1EB90}" srcOrd="0" destOrd="0" presId="urn:microsoft.com/office/officeart/2005/8/layout/vList2"/>
    <dgm:cxn modelId="{F9B5237A-79C2-8649-91FD-ACCB654D9C8B}" type="presParOf" srcId="{5A31800E-300B-D24E-96BC-78939ECCBD39}" destId="{80E7E839-261C-FA49-A556-54EFD97DF10D}" srcOrd="0" destOrd="0" presId="urn:microsoft.com/office/officeart/2005/8/layout/vList2"/>
    <dgm:cxn modelId="{460113C2-5637-0B45-A2C4-56101F2CA7BB}" type="presParOf" srcId="{5A31800E-300B-D24E-96BC-78939ECCBD39}" destId="{F9CBB66E-467E-7A4E-93BE-E659EA3FA290}" srcOrd="1" destOrd="0" presId="urn:microsoft.com/office/officeart/2005/8/layout/vList2"/>
    <dgm:cxn modelId="{7D0078EB-3C83-F346-A256-7E90F99CF834}" type="presParOf" srcId="{5A31800E-300B-D24E-96BC-78939ECCBD39}" destId="{2FF6DDF5-3321-4345-8AE5-EEF239D1EB9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81CBE93-6A93-413E-A99A-AC72EE762612}" type="doc">
      <dgm:prSet loTypeId="urn:microsoft.com/office/officeart/2005/8/layout/default" loCatId="list" qsTypeId="urn:microsoft.com/office/officeart/2005/8/quickstyle/simple1#16" qsCatId="simple" csTypeId="urn:microsoft.com/office/officeart/2005/8/colors/colorful5#1" csCatId="colorful" phldr="1"/>
      <dgm:spPr/>
      <dgm:t>
        <a:bodyPr/>
        <a:lstStyle/>
        <a:p>
          <a:endParaRPr lang="en-US"/>
        </a:p>
      </dgm:t>
    </dgm:pt>
    <dgm:pt modelId="{80F18858-DBF7-4EEA-A2DE-EDCCDB3DFC59}">
      <dgm:prSet/>
      <dgm:spPr/>
      <dgm:t>
        <a:bodyPr/>
        <a:lstStyle/>
        <a:p>
          <a:r>
            <a:rPr lang="es-ES_tradnl" dirty="0"/>
            <a:t> Internacionalidad e interpretación uniforme</a:t>
          </a:r>
          <a:endParaRPr lang="en-US" dirty="0"/>
        </a:p>
      </dgm:t>
    </dgm:pt>
    <dgm:pt modelId="{9B50AAF5-8D6C-42D4-9817-9C56F6BF3CDF}" type="parTrans" cxnId="{C262A2B9-BAFE-48FC-A31B-78225CA146AB}">
      <dgm:prSet/>
      <dgm:spPr/>
      <dgm:t>
        <a:bodyPr/>
        <a:lstStyle/>
        <a:p>
          <a:endParaRPr lang="en-US"/>
        </a:p>
      </dgm:t>
    </dgm:pt>
    <dgm:pt modelId="{84E77B55-210D-41E3-BEEC-13FFE7901520}" type="sibTrans" cxnId="{C262A2B9-BAFE-48FC-A31B-78225CA146AB}">
      <dgm:prSet/>
      <dgm:spPr/>
      <dgm:t>
        <a:bodyPr/>
        <a:lstStyle/>
        <a:p>
          <a:endParaRPr lang="en-US"/>
        </a:p>
      </dgm:t>
    </dgm:pt>
    <dgm:pt modelId="{C01056D0-FB25-48DA-942F-783592C314FB}">
      <dgm:prSet/>
      <dgm:spPr/>
      <dgm:t>
        <a:bodyPr/>
        <a:lstStyle/>
        <a:p>
          <a:r>
            <a:rPr lang="es-ES_tradnl" dirty="0"/>
            <a:t>Buena Fe</a:t>
          </a:r>
          <a:endParaRPr lang="en-US" dirty="0"/>
        </a:p>
      </dgm:t>
    </dgm:pt>
    <dgm:pt modelId="{FF5C0926-D3FC-47A0-A8E6-1C68845C7D79}" type="parTrans" cxnId="{9608D239-6AA6-47B0-9C16-6FFA3585CEB2}">
      <dgm:prSet/>
      <dgm:spPr/>
      <dgm:t>
        <a:bodyPr/>
        <a:lstStyle/>
        <a:p>
          <a:endParaRPr lang="en-US"/>
        </a:p>
      </dgm:t>
    </dgm:pt>
    <dgm:pt modelId="{00D1683A-A64A-4206-92D5-DC6F39DEC586}" type="sibTrans" cxnId="{9608D239-6AA6-47B0-9C16-6FFA3585CEB2}">
      <dgm:prSet/>
      <dgm:spPr/>
      <dgm:t>
        <a:bodyPr/>
        <a:lstStyle/>
        <a:p>
          <a:endParaRPr lang="en-US"/>
        </a:p>
      </dgm:t>
    </dgm:pt>
    <dgm:pt modelId="{2184AD23-C068-4A64-AAC3-234D1C0E7DC2}">
      <dgm:prSet/>
      <dgm:spPr/>
      <dgm:t>
        <a:bodyPr/>
        <a:lstStyle/>
        <a:p>
          <a:r>
            <a:rPr lang="es-ES_tradnl" dirty="0"/>
            <a:t>Real intención (8.1.) y Razonabilidad (8.2.)</a:t>
          </a:r>
          <a:endParaRPr lang="en-US" dirty="0"/>
        </a:p>
      </dgm:t>
    </dgm:pt>
    <dgm:pt modelId="{73703AAD-B584-4C48-AD03-D193257A93A6}" type="parTrans" cxnId="{2D626FDD-66F2-490E-99C3-2BCB915CF429}">
      <dgm:prSet/>
      <dgm:spPr/>
      <dgm:t>
        <a:bodyPr/>
        <a:lstStyle/>
        <a:p>
          <a:endParaRPr lang="en-US"/>
        </a:p>
      </dgm:t>
    </dgm:pt>
    <dgm:pt modelId="{4209A734-AEBC-45EC-8A26-04E1793766BC}" type="sibTrans" cxnId="{2D626FDD-66F2-490E-99C3-2BCB915CF429}">
      <dgm:prSet/>
      <dgm:spPr/>
      <dgm:t>
        <a:bodyPr/>
        <a:lstStyle/>
        <a:p>
          <a:endParaRPr lang="en-US"/>
        </a:p>
      </dgm:t>
    </dgm:pt>
    <dgm:pt modelId="{CCB5E107-F904-4712-B2B7-E232451DE763}">
      <dgm:prSet/>
      <dgm:spPr/>
      <dgm:t>
        <a:bodyPr/>
        <a:lstStyle/>
        <a:p>
          <a:r>
            <a:rPr lang="es-ES_tradnl" dirty="0"/>
            <a:t> </a:t>
          </a:r>
          <a:r>
            <a:rPr lang="es-ES_tradnl" dirty="0" err="1"/>
            <a:t>Consensualidad</a:t>
          </a:r>
          <a:r>
            <a:rPr lang="es-ES_tradnl" dirty="0"/>
            <a:t> del contrato y su prueba (11)</a:t>
          </a:r>
          <a:endParaRPr lang="en-US" dirty="0"/>
        </a:p>
      </dgm:t>
    </dgm:pt>
    <dgm:pt modelId="{7FEE460A-CC4C-4E4A-B17A-F0495CC041A7}" type="parTrans" cxnId="{8A1FECA4-0492-4FE2-B95C-C2536DF5C50D}">
      <dgm:prSet/>
      <dgm:spPr/>
      <dgm:t>
        <a:bodyPr/>
        <a:lstStyle/>
        <a:p>
          <a:endParaRPr lang="en-US"/>
        </a:p>
      </dgm:t>
    </dgm:pt>
    <dgm:pt modelId="{4DA458A9-06C9-47E3-87B1-6B3C715D34EB}" type="sibTrans" cxnId="{8A1FECA4-0492-4FE2-B95C-C2536DF5C50D}">
      <dgm:prSet/>
      <dgm:spPr/>
      <dgm:t>
        <a:bodyPr/>
        <a:lstStyle/>
        <a:p>
          <a:endParaRPr lang="en-US"/>
        </a:p>
      </dgm:t>
    </dgm:pt>
    <dgm:pt modelId="{D6BB0853-FA86-4BFD-8FE4-002B5E877D8B}">
      <dgm:prSet/>
      <dgm:spPr/>
      <dgm:t>
        <a:bodyPr/>
        <a:lstStyle/>
        <a:p>
          <a:r>
            <a:rPr lang="es-ES_tradnl" dirty="0"/>
            <a:t>No ir contra los propios actos</a:t>
          </a:r>
          <a:endParaRPr lang="en-US" dirty="0"/>
        </a:p>
      </dgm:t>
    </dgm:pt>
    <dgm:pt modelId="{F76D6AEA-DD6B-4883-8F6F-3A61214755D8}" type="parTrans" cxnId="{9FD43FD0-0A00-4AD3-B435-CC7721DB68BF}">
      <dgm:prSet/>
      <dgm:spPr/>
      <dgm:t>
        <a:bodyPr/>
        <a:lstStyle/>
        <a:p>
          <a:endParaRPr lang="en-US"/>
        </a:p>
      </dgm:t>
    </dgm:pt>
    <dgm:pt modelId="{9F9E73D8-3223-497D-B2EF-D07595213CF2}" type="sibTrans" cxnId="{9FD43FD0-0A00-4AD3-B435-CC7721DB68BF}">
      <dgm:prSet/>
      <dgm:spPr/>
      <dgm:t>
        <a:bodyPr/>
        <a:lstStyle/>
        <a:p>
          <a:endParaRPr lang="en-US"/>
        </a:p>
      </dgm:t>
    </dgm:pt>
    <dgm:pt modelId="{90694074-F8CA-49C4-B1E7-66231DEAFEAB}">
      <dgm:prSet/>
      <dgm:spPr/>
      <dgm:t>
        <a:bodyPr/>
        <a:lstStyle/>
        <a:p>
          <a:r>
            <a:rPr lang="es-ES_tradnl" dirty="0"/>
            <a:t>Principio </a:t>
          </a:r>
          <a:r>
            <a:rPr lang="es-ES_tradnl" i="1" dirty="0"/>
            <a:t>Favor </a:t>
          </a:r>
          <a:r>
            <a:rPr lang="es-ES_tradnl" i="1" dirty="0" err="1"/>
            <a:t>contractus</a:t>
          </a:r>
          <a:endParaRPr lang="en-US" dirty="0"/>
        </a:p>
      </dgm:t>
    </dgm:pt>
    <dgm:pt modelId="{15DD066C-249A-441E-BFEF-4745C10B0E44}" type="parTrans" cxnId="{779B4C8C-AD05-4737-9D03-745D5D399E09}">
      <dgm:prSet/>
      <dgm:spPr/>
      <dgm:t>
        <a:bodyPr/>
        <a:lstStyle/>
        <a:p>
          <a:endParaRPr lang="en-US"/>
        </a:p>
      </dgm:t>
    </dgm:pt>
    <dgm:pt modelId="{59204A50-942F-49A9-8D91-7E4068189A2D}" type="sibTrans" cxnId="{779B4C8C-AD05-4737-9D03-745D5D399E09}">
      <dgm:prSet/>
      <dgm:spPr/>
      <dgm:t>
        <a:bodyPr/>
        <a:lstStyle/>
        <a:p>
          <a:endParaRPr lang="en-US"/>
        </a:p>
      </dgm:t>
    </dgm:pt>
    <dgm:pt modelId="{28893D48-20E2-1448-8614-A512FDC63790}" type="pres">
      <dgm:prSet presAssocID="{081CBE93-6A93-413E-A99A-AC72EE762612}" presName="diagram" presStyleCnt="0">
        <dgm:presLayoutVars>
          <dgm:dir/>
          <dgm:resizeHandles val="exact"/>
        </dgm:presLayoutVars>
      </dgm:prSet>
      <dgm:spPr/>
    </dgm:pt>
    <dgm:pt modelId="{E95A1358-0A8A-E44D-BA97-21AAB005ECCD}" type="pres">
      <dgm:prSet presAssocID="{80F18858-DBF7-4EEA-A2DE-EDCCDB3DFC59}" presName="node" presStyleLbl="node1" presStyleIdx="0" presStyleCnt="6">
        <dgm:presLayoutVars>
          <dgm:bulletEnabled val="1"/>
        </dgm:presLayoutVars>
      </dgm:prSet>
      <dgm:spPr/>
    </dgm:pt>
    <dgm:pt modelId="{8127D0E7-91E6-4347-B574-F52D708EB014}" type="pres">
      <dgm:prSet presAssocID="{84E77B55-210D-41E3-BEEC-13FFE7901520}" presName="sibTrans" presStyleCnt="0"/>
      <dgm:spPr/>
    </dgm:pt>
    <dgm:pt modelId="{908A6006-2AE5-3A41-8376-4421954D2994}" type="pres">
      <dgm:prSet presAssocID="{C01056D0-FB25-48DA-942F-783592C314FB}" presName="node" presStyleLbl="node1" presStyleIdx="1" presStyleCnt="6">
        <dgm:presLayoutVars>
          <dgm:bulletEnabled val="1"/>
        </dgm:presLayoutVars>
      </dgm:prSet>
      <dgm:spPr/>
    </dgm:pt>
    <dgm:pt modelId="{F174C468-F4C7-2C42-9688-4AF85745F620}" type="pres">
      <dgm:prSet presAssocID="{00D1683A-A64A-4206-92D5-DC6F39DEC586}" presName="sibTrans" presStyleCnt="0"/>
      <dgm:spPr/>
    </dgm:pt>
    <dgm:pt modelId="{07694BD1-04A3-6143-A5AD-FF22D4F5943B}" type="pres">
      <dgm:prSet presAssocID="{2184AD23-C068-4A64-AAC3-234D1C0E7DC2}" presName="node" presStyleLbl="node1" presStyleIdx="2" presStyleCnt="6">
        <dgm:presLayoutVars>
          <dgm:bulletEnabled val="1"/>
        </dgm:presLayoutVars>
      </dgm:prSet>
      <dgm:spPr/>
    </dgm:pt>
    <dgm:pt modelId="{72B22A1C-5316-F24B-B542-BCF7CA70C08B}" type="pres">
      <dgm:prSet presAssocID="{4209A734-AEBC-45EC-8A26-04E1793766BC}" presName="sibTrans" presStyleCnt="0"/>
      <dgm:spPr/>
    </dgm:pt>
    <dgm:pt modelId="{DF24A6A6-09C4-0649-A0B1-083DFEC399D7}" type="pres">
      <dgm:prSet presAssocID="{CCB5E107-F904-4712-B2B7-E232451DE763}" presName="node" presStyleLbl="node1" presStyleIdx="3" presStyleCnt="6">
        <dgm:presLayoutVars>
          <dgm:bulletEnabled val="1"/>
        </dgm:presLayoutVars>
      </dgm:prSet>
      <dgm:spPr/>
    </dgm:pt>
    <dgm:pt modelId="{8A61BD44-2AF9-9042-99FB-2F328FC0D2EF}" type="pres">
      <dgm:prSet presAssocID="{4DA458A9-06C9-47E3-87B1-6B3C715D34EB}" presName="sibTrans" presStyleCnt="0"/>
      <dgm:spPr/>
    </dgm:pt>
    <dgm:pt modelId="{3DF8950F-AC89-C542-9DC2-BDE971FC4E11}" type="pres">
      <dgm:prSet presAssocID="{D6BB0853-FA86-4BFD-8FE4-002B5E877D8B}" presName="node" presStyleLbl="node1" presStyleIdx="4" presStyleCnt="6">
        <dgm:presLayoutVars>
          <dgm:bulletEnabled val="1"/>
        </dgm:presLayoutVars>
      </dgm:prSet>
      <dgm:spPr/>
    </dgm:pt>
    <dgm:pt modelId="{E97B220E-8BD8-1644-822B-2B5D9FE10A1B}" type="pres">
      <dgm:prSet presAssocID="{9F9E73D8-3223-497D-B2EF-D07595213CF2}" presName="sibTrans" presStyleCnt="0"/>
      <dgm:spPr/>
    </dgm:pt>
    <dgm:pt modelId="{E268E18B-A65E-164D-9DBD-288D151081DF}" type="pres">
      <dgm:prSet presAssocID="{90694074-F8CA-49C4-B1E7-66231DEAFEAB}" presName="node" presStyleLbl="node1" presStyleIdx="5" presStyleCnt="6">
        <dgm:presLayoutVars>
          <dgm:bulletEnabled val="1"/>
        </dgm:presLayoutVars>
      </dgm:prSet>
      <dgm:spPr/>
    </dgm:pt>
  </dgm:ptLst>
  <dgm:cxnLst>
    <dgm:cxn modelId="{9608D239-6AA6-47B0-9C16-6FFA3585CEB2}" srcId="{081CBE93-6A93-413E-A99A-AC72EE762612}" destId="{C01056D0-FB25-48DA-942F-783592C314FB}" srcOrd="1" destOrd="0" parTransId="{FF5C0926-D3FC-47A0-A8E6-1C68845C7D79}" sibTransId="{00D1683A-A64A-4206-92D5-DC6F39DEC586}"/>
    <dgm:cxn modelId="{D269A54B-4DBE-DA43-964C-46C6C3E38D6B}" type="presOf" srcId="{80F18858-DBF7-4EEA-A2DE-EDCCDB3DFC59}" destId="{E95A1358-0A8A-E44D-BA97-21AAB005ECCD}" srcOrd="0" destOrd="0" presId="urn:microsoft.com/office/officeart/2005/8/layout/default"/>
    <dgm:cxn modelId="{556FF280-3E16-AE4F-A701-1502E12ED5EC}" type="presOf" srcId="{CCB5E107-F904-4712-B2B7-E232451DE763}" destId="{DF24A6A6-09C4-0649-A0B1-083DFEC399D7}" srcOrd="0" destOrd="0" presId="urn:microsoft.com/office/officeart/2005/8/layout/default"/>
    <dgm:cxn modelId="{779B4C8C-AD05-4737-9D03-745D5D399E09}" srcId="{081CBE93-6A93-413E-A99A-AC72EE762612}" destId="{90694074-F8CA-49C4-B1E7-66231DEAFEAB}" srcOrd="5" destOrd="0" parTransId="{15DD066C-249A-441E-BFEF-4745C10B0E44}" sibTransId="{59204A50-942F-49A9-8D91-7E4068189A2D}"/>
    <dgm:cxn modelId="{E999B88D-3304-584D-B10D-66EEE3CF4D4D}" type="presOf" srcId="{2184AD23-C068-4A64-AAC3-234D1C0E7DC2}" destId="{07694BD1-04A3-6143-A5AD-FF22D4F5943B}" srcOrd="0" destOrd="0" presId="urn:microsoft.com/office/officeart/2005/8/layout/default"/>
    <dgm:cxn modelId="{B680129B-17B2-9640-AA2C-FF237992ED89}" type="presOf" srcId="{90694074-F8CA-49C4-B1E7-66231DEAFEAB}" destId="{E268E18B-A65E-164D-9DBD-288D151081DF}" srcOrd="0" destOrd="0" presId="urn:microsoft.com/office/officeart/2005/8/layout/default"/>
    <dgm:cxn modelId="{8A1FECA4-0492-4FE2-B95C-C2536DF5C50D}" srcId="{081CBE93-6A93-413E-A99A-AC72EE762612}" destId="{CCB5E107-F904-4712-B2B7-E232451DE763}" srcOrd="3" destOrd="0" parTransId="{7FEE460A-CC4C-4E4A-B17A-F0495CC041A7}" sibTransId="{4DA458A9-06C9-47E3-87B1-6B3C715D34EB}"/>
    <dgm:cxn modelId="{6B2964B3-B347-3F48-857A-0D67C316A5BF}" type="presOf" srcId="{C01056D0-FB25-48DA-942F-783592C314FB}" destId="{908A6006-2AE5-3A41-8376-4421954D2994}" srcOrd="0" destOrd="0" presId="urn:microsoft.com/office/officeart/2005/8/layout/default"/>
    <dgm:cxn modelId="{C262A2B9-BAFE-48FC-A31B-78225CA146AB}" srcId="{081CBE93-6A93-413E-A99A-AC72EE762612}" destId="{80F18858-DBF7-4EEA-A2DE-EDCCDB3DFC59}" srcOrd="0" destOrd="0" parTransId="{9B50AAF5-8D6C-42D4-9817-9C56F6BF3CDF}" sibTransId="{84E77B55-210D-41E3-BEEC-13FFE7901520}"/>
    <dgm:cxn modelId="{7BBC41CC-364B-DB40-8B7B-11DFE64389BA}" type="presOf" srcId="{081CBE93-6A93-413E-A99A-AC72EE762612}" destId="{28893D48-20E2-1448-8614-A512FDC63790}" srcOrd="0" destOrd="0" presId="urn:microsoft.com/office/officeart/2005/8/layout/default"/>
    <dgm:cxn modelId="{9FD43FD0-0A00-4AD3-B435-CC7721DB68BF}" srcId="{081CBE93-6A93-413E-A99A-AC72EE762612}" destId="{D6BB0853-FA86-4BFD-8FE4-002B5E877D8B}" srcOrd="4" destOrd="0" parTransId="{F76D6AEA-DD6B-4883-8F6F-3A61214755D8}" sibTransId="{9F9E73D8-3223-497D-B2EF-D07595213CF2}"/>
    <dgm:cxn modelId="{2D626FDD-66F2-490E-99C3-2BCB915CF429}" srcId="{081CBE93-6A93-413E-A99A-AC72EE762612}" destId="{2184AD23-C068-4A64-AAC3-234D1C0E7DC2}" srcOrd="2" destOrd="0" parTransId="{73703AAD-B584-4C48-AD03-D193257A93A6}" sibTransId="{4209A734-AEBC-45EC-8A26-04E1793766BC}"/>
    <dgm:cxn modelId="{68A599EC-5A97-3946-BEC7-08813A0500C4}" type="presOf" srcId="{D6BB0853-FA86-4BFD-8FE4-002B5E877D8B}" destId="{3DF8950F-AC89-C542-9DC2-BDE971FC4E11}" srcOrd="0" destOrd="0" presId="urn:microsoft.com/office/officeart/2005/8/layout/default"/>
    <dgm:cxn modelId="{8B4A3698-B3C2-484C-9785-2A14DB4C7B78}" type="presParOf" srcId="{28893D48-20E2-1448-8614-A512FDC63790}" destId="{E95A1358-0A8A-E44D-BA97-21AAB005ECCD}" srcOrd="0" destOrd="0" presId="urn:microsoft.com/office/officeart/2005/8/layout/default"/>
    <dgm:cxn modelId="{E7449DC4-EA64-1247-BD92-984AFF218F7D}" type="presParOf" srcId="{28893D48-20E2-1448-8614-A512FDC63790}" destId="{8127D0E7-91E6-4347-B574-F52D708EB014}" srcOrd="1" destOrd="0" presId="urn:microsoft.com/office/officeart/2005/8/layout/default"/>
    <dgm:cxn modelId="{0EA1C59E-73E8-F44D-A454-893410CC4168}" type="presParOf" srcId="{28893D48-20E2-1448-8614-A512FDC63790}" destId="{908A6006-2AE5-3A41-8376-4421954D2994}" srcOrd="2" destOrd="0" presId="urn:microsoft.com/office/officeart/2005/8/layout/default"/>
    <dgm:cxn modelId="{85B606F3-E083-DE49-A2DC-4AEE60DCD648}" type="presParOf" srcId="{28893D48-20E2-1448-8614-A512FDC63790}" destId="{F174C468-F4C7-2C42-9688-4AF85745F620}" srcOrd="3" destOrd="0" presId="urn:microsoft.com/office/officeart/2005/8/layout/default"/>
    <dgm:cxn modelId="{1D134099-688C-AB44-B2FE-49155B74AFD6}" type="presParOf" srcId="{28893D48-20E2-1448-8614-A512FDC63790}" destId="{07694BD1-04A3-6143-A5AD-FF22D4F5943B}" srcOrd="4" destOrd="0" presId="urn:microsoft.com/office/officeart/2005/8/layout/default"/>
    <dgm:cxn modelId="{2F17E0F4-A081-CC4A-BB3E-BF29F14FAC7D}" type="presParOf" srcId="{28893D48-20E2-1448-8614-A512FDC63790}" destId="{72B22A1C-5316-F24B-B542-BCF7CA70C08B}" srcOrd="5" destOrd="0" presId="urn:microsoft.com/office/officeart/2005/8/layout/default"/>
    <dgm:cxn modelId="{C0751583-4639-A141-8F38-3FE5B62B11AC}" type="presParOf" srcId="{28893D48-20E2-1448-8614-A512FDC63790}" destId="{DF24A6A6-09C4-0649-A0B1-083DFEC399D7}" srcOrd="6" destOrd="0" presId="urn:microsoft.com/office/officeart/2005/8/layout/default"/>
    <dgm:cxn modelId="{C1DD7296-20CB-B34A-BDE4-3178667FD3C2}" type="presParOf" srcId="{28893D48-20E2-1448-8614-A512FDC63790}" destId="{8A61BD44-2AF9-9042-99FB-2F328FC0D2EF}" srcOrd="7" destOrd="0" presId="urn:microsoft.com/office/officeart/2005/8/layout/default"/>
    <dgm:cxn modelId="{031DC830-4C8C-3146-B009-F8F1B978DD5B}" type="presParOf" srcId="{28893D48-20E2-1448-8614-A512FDC63790}" destId="{3DF8950F-AC89-C542-9DC2-BDE971FC4E11}" srcOrd="8" destOrd="0" presId="urn:microsoft.com/office/officeart/2005/8/layout/default"/>
    <dgm:cxn modelId="{2F536885-37DE-B34D-A68D-19AF5231D6A0}" type="presParOf" srcId="{28893D48-20E2-1448-8614-A512FDC63790}" destId="{E97B220E-8BD8-1644-822B-2B5D9FE10A1B}" srcOrd="9" destOrd="0" presId="urn:microsoft.com/office/officeart/2005/8/layout/default"/>
    <dgm:cxn modelId="{591E8D12-F29E-DE4E-B407-8BBD76B406A1}" type="presParOf" srcId="{28893D48-20E2-1448-8614-A512FDC63790}" destId="{E268E18B-A65E-164D-9DBD-288D151081DF}"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B92E7B1-2115-443D-A2FD-581126E1D367}" type="doc">
      <dgm:prSet loTypeId="urn:microsoft.com/office/officeart/2016/7/layout/RoundedRectangleTimeline" loCatId="process" qsTypeId="urn:microsoft.com/office/officeart/2005/8/quickstyle/simple1#17" qsCatId="simple" csTypeId="urn:microsoft.com/office/officeart/2005/8/colors/accent1_2#2" csCatId="accent1" phldr="1"/>
      <dgm:spPr/>
      <dgm:t>
        <a:bodyPr/>
        <a:lstStyle/>
        <a:p>
          <a:endParaRPr lang="en-US"/>
        </a:p>
      </dgm:t>
    </dgm:pt>
    <dgm:pt modelId="{944FB6ED-06DD-4FBF-BCE2-AB14DBD81347}">
      <dgm:prSet/>
      <dgm:spPr/>
      <dgm:t>
        <a:bodyPr/>
        <a:lstStyle/>
        <a:p>
          <a:r>
            <a:rPr lang="en-US"/>
            <a:t>1969</a:t>
          </a:r>
        </a:p>
      </dgm:t>
    </dgm:pt>
    <dgm:pt modelId="{7AE8F2AF-E018-4B19-BEA0-52828D3618E8}" type="parTrans" cxnId="{18555A10-B58D-4E52-B3FE-C929D83F61F2}">
      <dgm:prSet/>
      <dgm:spPr/>
      <dgm:t>
        <a:bodyPr/>
        <a:lstStyle/>
        <a:p>
          <a:endParaRPr lang="en-US"/>
        </a:p>
      </dgm:t>
    </dgm:pt>
    <dgm:pt modelId="{EBFBF67A-56A0-42CD-8D66-578DB5ABF1AA}" type="sibTrans" cxnId="{18555A10-B58D-4E52-B3FE-C929D83F61F2}">
      <dgm:prSet/>
      <dgm:spPr/>
      <dgm:t>
        <a:bodyPr/>
        <a:lstStyle/>
        <a:p>
          <a:endParaRPr lang="en-US"/>
        </a:p>
      </dgm:t>
    </dgm:pt>
    <dgm:pt modelId="{CE69C6D3-D2E8-49AF-A1C7-90126B839113}">
      <dgm:prSet/>
      <dgm:spPr/>
      <dgm:t>
        <a:bodyPr/>
        <a:lstStyle/>
        <a:p>
          <a:r>
            <a:rPr lang="en-US"/>
            <a:t>Recurso a las reglas de interpretación contenidas en la sección 3ª de la Convención de Viena de 1969 sobre Derecho de los Tratados (arts. 31 a 33). </a:t>
          </a:r>
        </a:p>
      </dgm:t>
    </dgm:pt>
    <dgm:pt modelId="{FC802255-210B-40A3-AF82-198D73438EA4}" type="parTrans" cxnId="{43BC9E1D-9604-4A53-BC7A-9B75AA2EC16E}">
      <dgm:prSet/>
      <dgm:spPr/>
      <dgm:t>
        <a:bodyPr/>
        <a:lstStyle/>
        <a:p>
          <a:endParaRPr lang="en-US"/>
        </a:p>
      </dgm:t>
    </dgm:pt>
    <dgm:pt modelId="{DBFDD1A6-8802-4C8D-A55E-95732BB4D2BA}" type="sibTrans" cxnId="{43BC9E1D-9604-4A53-BC7A-9B75AA2EC16E}">
      <dgm:prSet/>
      <dgm:spPr/>
      <dgm:t>
        <a:bodyPr/>
        <a:lstStyle/>
        <a:p>
          <a:endParaRPr lang="en-US"/>
        </a:p>
      </dgm:t>
    </dgm:pt>
    <dgm:pt modelId="{F70F82E4-FCF9-40A0-B011-870D289DB38F}">
      <dgm:prSet/>
      <dgm:spPr/>
      <dgm:t>
        <a:bodyPr/>
        <a:lstStyle/>
        <a:p>
          <a:r>
            <a:rPr lang="en-US"/>
            <a:t>15 Oct. 2002</a:t>
          </a:r>
        </a:p>
      </dgm:t>
    </dgm:pt>
    <dgm:pt modelId="{A8919CBD-8DC8-4656-83BD-33318BA8B66B}" type="parTrans" cxnId="{AA850748-A82B-4320-8ED9-4C4B59E075B0}">
      <dgm:prSet/>
      <dgm:spPr/>
      <dgm:t>
        <a:bodyPr/>
        <a:lstStyle/>
        <a:p>
          <a:endParaRPr lang="en-US"/>
        </a:p>
      </dgm:t>
    </dgm:pt>
    <dgm:pt modelId="{5C127EEC-1BF6-4D43-AA64-4D73FB0DFBD5}" type="sibTrans" cxnId="{AA850748-A82B-4320-8ED9-4C4B59E075B0}">
      <dgm:prSet/>
      <dgm:spPr/>
      <dgm:t>
        <a:bodyPr/>
        <a:lstStyle/>
        <a:p>
          <a:endParaRPr lang="en-US"/>
        </a:p>
      </dgm:t>
    </dgm:pt>
    <dgm:pt modelId="{D64F1612-F36C-44AD-BC7D-5E4EE698B7C4}">
      <dgm:prSet/>
      <dgm:spPr/>
      <dgm:t>
        <a:bodyPr/>
        <a:lstStyle/>
        <a:p>
          <a:r>
            <a:rPr lang="en-US"/>
            <a:t>Ej. Laudo arbitral 15 oct. 2002, Netherlands Arbitration Institute con respecto a lo que puede significar “Calidad media” de una mercadería </a:t>
          </a:r>
        </a:p>
      </dgm:t>
    </dgm:pt>
    <dgm:pt modelId="{BE1642C7-4288-41B3-B95C-9F3102295A8C}" type="parTrans" cxnId="{568B5947-F42F-4AEC-9EE1-0103F7019D77}">
      <dgm:prSet/>
      <dgm:spPr/>
      <dgm:t>
        <a:bodyPr/>
        <a:lstStyle/>
        <a:p>
          <a:endParaRPr lang="en-US"/>
        </a:p>
      </dgm:t>
    </dgm:pt>
    <dgm:pt modelId="{6BABEB60-EF98-45B7-81DC-1DF138BD8843}" type="sibTrans" cxnId="{568B5947-F42F-4AEC-9EE1-0103F7019D77}">
      <dgm:prSet/>
      <dgm:spPr/>
      <dgm:t>
        <a:bodyPr/>
        <a:lstStyle/>
        <a:p>
          <a:endParaRPr lang="en-US"/>
        </a:p>
      </dgm:t>
    </dgm:pt>
    <dgm:pt modelId="{38C44286-1D16-C14A-8A5F-C62EA6D882F2}" type="pres">
      <dgm:prSet presAssocID="{8B92E7B1-2115-443D-A2FD-581126E1D367}" presName="Name0" presStyleCnt="0">
        <dgm:presLayoutVars>
          <dgm:chMax/>
          <dgm:chPref/>
          <dgm:animLvl val="lvl"/>
        </dgm:presLayoutVars>
      </dgm:prSet>
      <dgm:spPr/>
    </dgm:pt>
    <dgm:pt modelId="{E6D1619A-0B30-FE40-9C64-8556EC9B7CCC}" type="pres">
      <dgm:prSet presAssocID="{944FB6ED-06DD-4FBF-BCE2-AB14DBD81347}" presName="composite" presStyleCnt="0"/>
      <dgm:spPr/>
    </dgm:pt>
    <dgm:pt modelId="{34039E51-187E-784B-8974-7DC3936ED222}" type="pres">
      <dgm:prSet presAssocID="{944FB6ED-06DD-4FBF-BCE2-AB14DBD81347}" presName="parent" presStyleLbl="alignNode1" presStyleIdx="0" presStyleCnt="2">
        <dgm:presLayoutVars>
          <dgm:chMax val="1"/>
          <dgm:chPref val="1"/>
          <dgm:bulletEnabled val="1"/>
        </dgm:presLayoutVars>
      </dgm:prSet>
      <dgm:spPr/>
    </dgm:pt>
    <dgm:pt modelId="{838B7858-075C-6248-950A-CBEF1A09DAA8}" type="pres">
      <dgm:prSet presAssocID="{944FB6ED-06DD-4FBF-BCE2-AB14DBD81347}" presName="Childtext" presStyleLbl="revTx" presStyleIdx="0" presStyleCnt="2">
        <dgm:presLayoutVars>
          <dgm:bulletEnabled val="1"/>
        </dgm:presLayoutVars>
      </dgm:prSet>
      <dgm:spPr/>
    </dgm:pt>
    <dgm:pt modelId="{35C607BF-C28B-BA40-8B89-5E503E31B105}" type="pres">
      <dgm:prSet presAssocID="{944FB6ED-06DD-4FBF-BCE2-AB14DBD81347}" presName="ConnectLine" presStyleLbl="sibTrans1D1" presStyleIdx="0" presStyleCnt="2"/>
      <dgm:spPr>
        <a:noFill/>
        <a:ln w="9525" cap="rnd" cmpd="sng" algn="ctr">
          <a:solidFill>
            <a:schemeClr val="accent1">
              <a:hueOff val="0"/>
              <a:satOff val="0"/>
              <a:lumOff val="0"/>
              <a:alphaOff val="0"/>
            </a:schemeClr>
          </a:solidFill>
          <a:prstDash val="dash"/>
        </a:ln>
        <a:effectLst/>
      </dgm:spPr>
    </dgm:pt>
    <dgm:pt modelId="{6391F70C-4601-1942-8C4F-61A0BF5F33A0}" type="pres">
      <dgm:prSet presAssocID="{944FB6ED-06DD-4FBF-BCE2-AB14DBD81347}" presName="ConnectLineEnd" presStyleLbl="lnNode1" presStyleIdx="0" presStyleCnt="2"/>
      <dgm:spPr/>
    </dgm:pt>
    <dgm:pt modelId="{196A1143-38AF-CC43-B2DF-7F964FCBB6C5}" type="pres">
      <dgm:prSet presAssocID="{944FB6ED-06DD-4FBF-BCE2-AB14DBD81347}" presName="EmptyPane" presStyleCnt="0"/>
      <dgm:spPr/>
    </dgm:pt>
    <dgm:pt modelId="{257C94F5-1F57-C345-9C18-6C59F13D6CF8}" type="pres">
      <dgm:prSet presAssocID="{EBFBF67A-56A0-42CD-8D66-578DB5ABF1AA}" presName="spaceBetweenRectangles" presStyleCnt="0"/>
      <dgm:spPr/>
    </dgm:pt>
    <dgm:pt modelId="{62FAE021-57E8-1647-9FC4-D342E1F34F62}" type="pres">
      <dgm:prSet presAssocID="{F70F82E4-FCF9-40A0-B011-870D289DB38F}" presName="composite" presStyleCnt="0"/>
      <dgm:spPr/>
    </dgm:pt>
    <dgm:pt modelId="{06B0BA9C-1FFB-034A-8FDE-368BE3F16EB9}" type="pres">
      <dgm:prSet presAssocID="{F70F82E4-FCF9-40A0-B011-870D289DB38F}" presName="parent" presStyleLbl="alignNode1" presStyleIdx="1" presStyleCnt="2">
        <dgm:presLayoutVars>
          <dgm:chMax val="1"/>
          <dgm:chPref val="1"/>
          <dgm:bulletEnabled val="1"/>
        </dgm:presLayoutVars>
      </dgm:prSet>
      <dgm:spPr/>
    </dgm:pt>
    <dgm:pt modelId="{09D12E52-FA32-6943-AE26-AF9252991EA8}" type="pres">
      <dgm:prSet presAssocID="{F70F82E4-FCF9-40A0-B011-870D289DB38F}" presName="Childtext" presStyleLbl="revTx" presStyleIdx="1" presStyleCnt="2">
        <dgm:presLayoutVars>
          <dgm:bulletEnabled val="1"/>
        </dgm:presLayoutVars>
      </dgm:prSet>
      <dgm:spPr/>
    </dgm:pt>
    <dgm:pt modelId="{5CB199B6-0B21-4244-9347-75C89F858015}" type="pres">
      <dgm:prSet presAssocID="{F70F82E4-FCF9-40A0-B011-870D289DB38F}" presName="ConnectLine" presStyleLbl="sibTrans1D1" presStyleIdx="1" presStyleCnt="2"/>
      <dgm:spPr>
        <a:noFill/>
        <a:ln w="9525" cap="rnd" cmpd="sng" algn="ctr">
          <a:solidFill>
            <a:schemeClr val="accent1">
              <a:hueOff val="0"/>
              <a:satOff val="0"/>
              <a:lumOff val="0"/>
              <a:alphaOff val="0"/>
            </a:schemeClr>
          </a:solidFill>
          <a:prstDash val="dash"/>
        </a:ln>
        <a:effectLst/>
      </dgm:spPr>
    </dgm:pt>
    <dgm:pt modelId="{EF99A5F4-2525-534B-B963-C489A57CC237}" type="pres">
      <dgm:prSet presAssocID="{F70F82E4-FCF9-40A0-B011-870D289DB38F}" presName="ConnectLineEnd" presStyleLbl="lnNode1" presStyleIdx="1" presStyleCnt="2"/>
      <dgm:spPr/>
    </dgm:pt>
    <dgm:pt modelId="{49448D2C-EE2B-BA4D-9FCE-292D74D27F4D}" type="pres">
      <dgm:prSet presAssocID="{F70F82E4-FCF9-40A0-B011-870D289DB38F}" presName="EmptyPane" presStyleCnt="0"/>
      <dgm:spPr/>
    </dgm:pt>
  </dgm:ptLst>
  <dgm:cxnLst>
    <dgm:cxn modelId="{18555A10-B58D-4E52-B3FE-C929D83F61F2}" srcId="{8B92E7B1-2115-443D-A2FD-581126E1D367}" destId="{944FB6ED-06DD-4FBF-BCE2-AB14DBD81347}" srcOrd="0" destOrd="0" parTransId="{7AE8F2AF-E018-4B19-BEA0-52828D3618E8}" sibTransId="{EBFBF67A-56A0-42CD-8D66-578DB5ABF1AA}"/>
    <dgm:cxn modelId="{43BC9E1D-9604-4A53-BC7A-9B75AA2EC16E}" srcId="{944FB6ED-06DD-4FBF-BCE2-AB14DBD81347}" destId="{CE69C6D3-D2E8-49AF-A1C7-90126B839113}" srcOrd="0" destOrd="0" parTransId="{FC802255-210B-40A3-AF82-198D73438EA4}" sibTransId="{DBFDD1A6-8802-4C8D-A55E-95732BB4D2BA}"/>
    <dgm:cxn modelId="{229BAF27-7C8F-1D44-A748-C023A9C82313}" type="presOf" srcId="{F70F82E4-FCF9-40A0-B011-870D289DB38F}" destId="{06B0BA9C-1FFB-034A-8FDE-368BE3F16EB9}" srcOrd="0" destOrd="0" presId="urn:microsoft.com/office/officeart/2016/7/layout/RoundedRectangleTimeline"/>
    <dgm:cxn modelId="{1448D027-095A-E24B-92D5-E780DFE0E305}" type="presOf" srcId="{CE69C6D3-D2E8-49AF-A1C7-90126B839113}" destId="{838B7858-075C-6248-950A-CBEF1A09DAA8}" srcOrd="0" destOrd="0" presId="urn:microsoft.com/office/officeart/2016/7/layout/RoundedRectangleTimeline"/>
    <dgm:cxn modelId="{568B5947-F42F-4AEC-9EE1-0103F7019D77}" srcId="{F70F82E4-FCF9-40A0-B011-870D289DB38F}" destId="{D64F1612-F36C-44AD-BC7D-5E4EE698B7C4}" srcOrd="0" destOrd="0" parTransId="{BE1642C7-4288-41B3-B95C-9F3102295A8C}" sibTransId="{6BABEB60-EF98-45B7-81DC-1DF138BD8843}"/>
    <dgm:cxn modelId="{AA850748-A82B-4320-8ED9-4C4B59E075B0}" srcId="{8B92E7B1-2115-443D-A2FD-581126E1D367}" destId="{F70F82E4-FCF9-40A0-B011-870D289DB38F}" srcOrd="1" destOrd="0" parTransId="{A8919CBD-8DC8-4656-83BD-33318BA8B66B}" sibTransId="{5C127EEC-1BF6-4D43-AA64-4D73FB0DFBD5}"/>
    <dgm:cxn modelId="{FBA66E75-5EB7-1C4F-95A2-8B43D847E40D}" type="presOf" srcId="{8B92E7B1-2115-443D-A2FD-581126E1D367}" destId="{38C44286-1D16-C14A-8A5F-C62EA6D882F2}" srcOrd="0" destOrd="0" presId="urn:microsoft.com/office/officeart/2016/7/layout/RoundedRectangleTimeline"/>
    <dgm:cxn modelId="{3172797D-D072-DF4E-B37D-A6399C231C27}" type="presOf" srcId="{D64F1612-F36C-44AD-BC7D-5E4EE698B7C4}" destId="{09D12E52-FA32-6943-AE26-AF9252991EA8}" srcOrd="0" destOrd="0" presId="urn:microsoft.com/office/officeart/2016/7/layout/RoundedRectangleTimeline"/>
    <dgm:cxn modelId="{145C49C3-881D-DB47-AFC3-7A81CCE49468}" type="presOf" srcId="{944FB6ED-06DD-4FBF-BCE2-AB14DBD81347}" destId="{34039E51-187E-784B-8974-7DC3936ED222}" srcOrd="0" destOrd="0" presId="urn:microsoft.com/office/officeart/2016/7/layout/RoundedRectangleTimeline"/>
    <dgm:cxn modelId="{6E4C4B9A-B717-5940-B40B-1DFFBB1EF7AD}" type="presParOf" srcId="{38C44286-1D16-C14A-8A5F-C62EA6D882F2}" destId="{E6D1619A-0B30-FE40-9C64-8556EC9B7CCC}" srcOrd="0" destOrd="0" presId="urn:microsoft.com/office/officeart/2016/7/layout/RoundedRectangleTimeline"/>
    <dgm:cxn modelId="{21A0EAF8-5B26-EA44-A360-C9AFBF56067B}" type="presParOf" srcId="{E6D1619A-0B30-FE40-9C64-8556EC9B7CCC}" destId="{34039E51-187E-784B-8974-7DC3936ED222}" srcOrd="0" destOrd="0" presId="urn:microsoft.com/office/officeart/2016/7/layout/RoundedRectangleTimeline"/>
    <dgm:cxn modelId="{EC3199E9-60CA-854F-9CB0-B86058BA0D30}" type="presParOf" srcId="{E6D1619A-0B30-FE40-9C64-8556EC9B7CCC}" destId="{838B7858-075C-6248-950A-CBEF1A09DAA8}" srcOrd="1" destOrd="0" presId="urn:microsoft.com/office/officeart/2016/7/layout/RoundedRectangleTimeline"/>
    <dgm:cxn modelId="{F068F35A-FF3E-4B49-9D91-90CD88E7CB63}" type="presParOf" srcId="{E6D1619A-0B30-FE40-9C64-8556EC9B7CCC}" destId="{35C607BF-C28B-BA40-8B89-5E503E31B105}" srcOrd="2" destOrd="0" presId="urn:microsoft.com/office/officeart/2016/7/layout/RoundedRectangleTimeline"/>
    <dgm:cxn modelId="{285959FB-2F4F-184E-A86B-F9F21B681E3A}" type="presParOf" srcId="{E6D1619A-0B30-FE40-9C64-8556EC9B7CCC}" destId="{6391F70C-4601-1942-8C4F-61A0BF5F33A0}" srcOrd="3" destOrd="0" presId="urn:microsoft.com/office/officeart/2016/7/layout/RoundedRectangleTimeline"/>
    <dgm:cxn modelId="{EBDA96A6-A8EC-7841-94A5-1563558E648B}" type="presParOf" srcId="{E6D1619A-0B30-FE40-9C64-8556EC9B7CCC}" destId="{196A1143-38AF-CC43-B2DF-7F964FCBB6C5}" srcOrd="4" destOrd="0" presId="urn:microsoft.com/office/officeart/2016/7/layout/RoundedRectangleTimeline"/>
    <dgm:cxn modelId="{8781FF59-C5B3-554A-9AAF-88AEBE1AA139}" type="presParOf" srcId="{38C44286-1D16-C14A-8A5F-C62EA6D882F2}" destId="{257C94F5-1F57-C345-9C18-6C59F13D6CF8}" srcOrd="1" destOrd="0" presId="urn:microsoft.com/office/officeart/2016/7/layout/RoundedRectangleTimeline"/>
    <dgm:cxn modelId="{C0A78C3E-A865-714A-8C7B-B7CC5845E223}" type="presParOf" srcId="{38C44286-1D16-C14A-8A5F-C62EA6D882F2}" destId="{62FAE021-57E8-1647-9FC4-D342E1F34F62}" srcOrd="2" destOrd="0" presId="urn:microsoft.com/office/officeart/2016/7/layout/RoundedRectangleTimeline"/>
    <dgm:cxn modelId="{80C06F51-E800-8E49-8DFB-278514289211}" type="presParOf" srcId="{62FAE021-57E8-1647-9FC4-D342E1F34F62}" destId="{06B0BA9C-1FFB-034A-8FDE-368BE3F16EB9}" srcOrd="0" destOrd="0" presId="urn:microsoft.com/office/officeart/2016/7/layout/RoundedRectangleTimeline"/>
    <dgm:cxn modelId="{FBF40699-DE3B-784A-885D-7B3AE668194F}" type="presParOf" srcId="{62FAE021-57E8-1647-9FC4-D342E1F34F62}" destId="{09D12E52-FA32-6943-AE26-AF9252991EA8}" srcOrd="1" destOrd="0" presId="urn:microsoft.com/office/officeart/2016/7/layout/RoundedRectangleTimeline"/>
    <dgm:cxn modelId="{FC33A6D2-24CC-C441-A76C-FE8734BFE695}" type="presParOf" srcId="{62FAE021-57E8-1647-9FC4-D342E1F34F62}" destId="{5CB199B6-0B21-4244-9347-75C89F858015}" srcOrd="2" destOrd="0" presId="urn:microsoft.com/office/officeart/2016/7/layout/RoundedRectangleTimeline"/>
    <dgm:cxn modelId="{90D8D93D-BE7E-404C-8FB5-1CAF96153FA3}" type="presParOf" srcId="{62FAE021-57E8-1647-9FC4-D342E1F34F62}" destId="{EF99A5F4-2525-534B-B963-C489A57CC237}" srcOrd="3" destOrd="0" presId="urn:microsoft.com/office/officeart/2016/7/layout/RoundedRectangleTimeline"/>
    <dgm:cxn modelId="{75B792BF-60A0-C04C-A5BA-EF7493BA0E99}" type="presParOf" srcId="{62FAE021-57E8-1647-9FC4-D342E1F34F62}" destId="{49448D2C-EE2B-BA4D-9FCE-292D74D27F4D}"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B02BCE9-1754-4E5A-8807-E4B296DF6A08}" type="doc">
      <dgm:prSet loTypeId="urn:microsoft.com/office/officeart/2008/layout/LinedList" loCatId="list" qsTypeId="urn:microsoft.com/office/officeart/2005/8/quickstyle/simple1#18" qsCatId="simple" csTypeId="urn:microsoft.com/office/officeart/2005/8/colors/accent1_2#3" csCatId="accent1" phldr="1"/>
      <dgm:spPr/>
      <dgm:t>
        <a:bodyPr/>
        <a:lstStyle/>
        <a:p>
          <a:endParaRPr lang="en-US"/>
        </a:p>
      </dgm:t>
    </dgm:pt>
    <dgm:pt modelId="{1FC54D2A-B27A-46A5-9962-707C942F01C5}">
      <dgm:prSet/>
      <dgm:spPr/>
      <dgm:t>
        <a:bodyPr/>
        <a:lstStyle/>
        <a:p>
          <a:r>
            <a:rPr lang="es-CO" b="1" i="1" dirty="0"/>
            <a:t>Tessile v. Ixela, Tribunale di Pavia: </a:t>
          </a:r>
          <a:r>
            <a:rPr lang="es-CO" b="1" dirty="0"/>
            <a:t>29 de diciembre de 1999:</a:t>
          </a:r>
          <a:r>
            <a:rPr lang="es-CO" dirty="0"/>
            <a:t>El juez debe tener en cuenta las decisiones extranjeras </a:t>
          </a:r>
          <a:r>
            <a:rPr lang="es-CO" i="1" dirty="0"/>
            <a:t>a pesar de no ser vinculantes</a:t>
          </a:r>
          <a:r>
            <a:rPr lang="es-CO" b="1" dirty="0"/>
            <a:t> </a:t>
          </a:r>
          <a:endParaRPr lang="en-US" dirty="0"/>
        </a:p>
      </dgm:t>
    </dgm:pt>
    <dgm:pt modelId="{B2DF88D3-5D19-45A8-8121-72337E37AD1B}" type="parTrans" cxnId="{4020B42D-FF95-46B5-80FF-4E6D7FE834D3}">
      <dgm:prSet/>
      <dgm:spPr/>
      <dgm:t>
        <a:bodyPr/>
        <a:lstStyle/>
        <a:p>
          <a:endParaRPr lang="en-US"/>
        </a:p>
      </dgm:t>
    </dgm:pt>
    <dgm:pt modelId="{6018E773-E687-409B-9398-8E9C10116006}" type="sibTrans" cxnId="{4020B42D-FF95-46B5-80FF-4E6D7FE834D3}">
      <dgm:prSet/>
      <dgm:spPr/>
      <dgm:t>
        <a:bodyPr/>
        <a:lstStyle/>
        <a:p>
          <a:endParaRPr lang="en-US"/>
        </a:p>
      </dgm:t>
    </dgm:pt>
    <dgm:pt modelId="{FC8AAB1D-0209-4DDC-BBDA-23701B13178B}">
      <dgm:prSet/>
      <dgm:spPr/>
      <dgm:t>
        <a:bodyPr/>
        <a:lstStyle/>
        <a:p>
          <a:r>
            <a:rPr lang="es-CO" b="1" i="1" dirty="0"/>
            <a:t>Al Palazzo v. Bernardaud di Limoges. Tribunale di Rimini</a:t>
          </a:r>
          <a:r>
            <a:rPr lang="es-CO" b="1" dirty="0"/>
            <a:t>, 26 nov. 2002. </a:t>
          </a:r>
          <a:r>
            <a:rPr lang="es-CO" dirty="0"/>
            <a:t>Los fallos extranjeros tienen </a:t>
          </a:r>
          <a:r>
            <a:rPr lang="es-CO" i="1" dirty="0"/>
            <a:t>valor persuasivo </a:t>
          </a:r>
          <a:r>
            <a:rPr lang="es-CO" dirty="0"/>
            <a:t>para cumplir con el principio de uniformidad</a:t>
          </a:r>
          <a:endParaRPr lang="en-US" dirty="0"/>
        </a:p>
      </dgm:t>
    </dgm:pt>
    <dgm:pt modelId="{2773DBAA-3648-4F32-952A-242AFED4C257}" type="parTrans" cxnId="{A9FF4D52-88DE-4DFB-BD52-AD2DCD78D144}">
      <dgm:prSet/>
      <dgm:spPr/>
      <dgm:t>
        <a:bodyPr/>
        <a:lstStyle/>
        <a:p>
          <a:endParaRPr lang="en-US"/>
        </a:p>
      </dgm:t>
    </dgm:pt>
    <dgm:pt modelId="{7F31C2AB-9CC6-4579-8809-DC887B0CE54F}" type="sibTrans" cxnId="{A9FF4D52-88DE-4DFB-BD52-AD2DCD78D144}">
      <dgm:prSet/>
      <dgm:spPr/>
      <dgm:t>
        <a:bodyPr/>
        <a:lstStyle/>
        <a:p>
          <a:endParaRPr lang="en-US"/>
        </a:p>
      </dgm:t>
    </dgm:pt>
    <dgm:pt modelId="{A0D13A93-1554-4A93-8099-420F5FCF690E}">
      <dgm:prSet/>
      <dgm:spPr/>
      <dgm:t>
        <a:bodyPr/>
        <a:lstStyle/>
        <a:p>
          <a:r>
            <a:rPr lang="es-CO" b="1" i="1" dirty="0"/>
            <a:t>Netherlands Arbitration Institute</a:t>
          </a:r>
          <a:r>
            <a:rPr lang="es-CO" dirty="0"/>
            <a:t>. Laudo 2319 2002: Las decisiones de tribunales extranjeros sirven para respaldar las propias interpretaciones.  </a:t>
          </a:r>
          <a:endParaRPr lang="en-US" dirty="0"/>
        </a:p>
      </dgm:t>
    </dgm:pt>
    <dgm:pt modelId="{2838FE30-A3F1-40C0-B6D1-32DAD9CD6B14}" type="parTrans" cxnId="{DEDD2676-DE16-4DF7-8E8D-FD50098C42CB}">
      <dgm:prSet/>
      <dgm:spPr/>
      <dgm:t>
        <a:bodyPr/>
        <a:lstStyle/>
        <a:p>
          <a:endParaRPr lang="en-US"/>
        </a:p>
      </dgm:t>
    </dgm:pt>
    <dgm:pt modelId="{32637A04-C4C0-4568-9250-39C98D1714A5}" type="sibTrans" cxnId="{DEDD2676-DE16-4DF7-8E8D-FD50098C42CB}">
      <dgm:prSet/>
      <dgm:spPr/>
      <dgm:t>
        <a:bodyPr/>
        <a:lstStyle/>
        <a:p>
          <a:endParaRPr lang="en-US"/>
        </a:p>
      </dgm:t>
    </dgm:pt>
    <dgm:pt modelId="{B950E5D2-1F52-4170-BA88-C1B995B8A5F4}">
      <dgm:prSet/>
      <dgm:spPr/>
      <dgm:t>
        <a:bodyPr/>
        <a:lstStyle/>
        <a:p>
          <a:r>
            <a:rPr lang="es-CO" b="1" i="1" dirty="0"/>
            <a:t>Rheinland Versicherungen v. Atlarex, Tribunale di Vigevano, 12 de julio de 2000</a:t>
          </a:r>
          <a:r>
            <a:rPr lang="es-CO" dirty="0"/>
            <a:t>: Acudir a los fallos extranjeros constituye un </a:t>
          </a:r>
          <a:r>
            <a:rPr lang="es-CO" b="1" i="1" dirty="0"/>
            <a:t>DEBER</a:t>
          </a:r>
          <a:r>
            <a:rPr lang="es-CO" dirty="0"/>
            <a:t> conforme al art. 31.3 b CV1969</a:t>
          </a:r>
          <a:endParaRPr lang="en-US" dirty="0"/>
        </a:p>
      </dgm:t>
    </dgm:pt>
    <dgm:pt modelId="{066BA761-7D11-4F45-95B4-B2BAA140A0B9}" type="parTrans" cxnId="{1AF06D17-4405-4662-8702-432965E4BFE7}">
      <dgm:prSet/>
      <dgm:spPr/>
      <dgm:t>
        <a:bodyPr/>
        <a:lstStyle/>
        <a:p>
          <a:endParaRPr lang="en-US"/>
        </a:p>
      </dgm:t>
    </dgm:pt>
    <dgm:pt modelId="{20B4FA91-B518-4FCA-A78A-08A415739C91}" type="sibTrans" cxnId="{1AF06D17-4405-4662-8702-432965E4BFE7}">
      <dgm:prSet/>
      <dgm:spPr/>
      <dgm:t>
        <a:bodyPr/>
        <a:lstStyle/>
        <a:p>
          <a:endParaRPr lang="en-US"/>
        </a:p>
      </dgm:t>
    </dgm:pt>
    <dgm:pt modelId="{C037AE3E-B65D-F64A-982C-446C9795C975}" type="pres">
      <dgm:prSet presAssocID="{0B02BCE9-1754-4E5A-8807-E4B296DF6A08}" presName="vert0" presStyleCnt="0">
        <dgm:presLayoutVars>
          <dgm:dir/>
          <dgm:animOne val="branch"/>
          <dgm:animLvl val="lvl"/>
        </dgm:presLayoutVars>
      </dgm:prSet>
      <dgm:spPr/>
    </dgm:pt>
    <dgm:pt modelId="{95011127-A8AB-E44B-8F26-5BED89E7F5A7}" type="pres">
      <dgm:prSet presAssocID="{1FC54D2A-B27A-46A5-9962-707C942F01C5}" presName="thickLine" presStyleLbl="alignNode1" presStyleIdx="0" presStyleCnt="4"/>
      <dgm:spPr/>
    </dgm:pt>
    <dgm:pt modelId="{B7F86E74-E115-5847-8877-647257D63D10}" type="pres">
      <dgm:prSet presAssocID="{1FC54D2A-B27A-46A5-9962-707C942F01C5}" presName="horz1" presStyleCnt="0"/>
      <dgm:spPr/>
    </dgm:pt>
    <dgm:pt modelId="{C8B5E8A6-0316-5E4C-99AC-4161717BD810}" type="pres">
      <dgm:prSet presAssocID="{1FC54D2A-B27A-46A5-9962-707C942F01C5}" presName="tx1" presStyleLbl="revTx" presStyleIdx="0" presStyleCnt="4"/>
      <dgm:spPr/>
    </dgm:pt>
    <dgm:pt modelId="{6D514257-09A3-CE4A-AC7B-873F8460AADC}" type="pres">
      <dgm:prSet presAssocID="{1FC54D2A-B27A-46A5-9962-707C942F01C5}" presName="vert1" presStyleCnt="0"/>
      <dgm:spPr/>
    </dgm:pt>
    <dgm:pt modelId="{57B306B3-6E83-124F-B32A-19A8CA9DE8EC}" type="pres">
      <dgm:prSet presAssocID="{FC8AAB1D-0209-4DDC-BBDA-23701B13178B}" presName="thickLine" presStyleLbl="alignNode1" presStyleIdx="1" presStyleCnt="4"/>
      <dgm:spPr/>
    </dgm:pt>
    <dgm:pt modelId="{EEC15EB2-8226-9F4E-A8F4-13F6080209CA}" type="pres">
      <dgm:prSet presAssocID="{FC8AAB1D-0209-4DDC-BBDA-23701B13178B}" presName="horz1" presStyleCnt="0"/>
      <dgm:spPr/>
    </dgm:pt>
    <dgm:pt modelId="{B20E9E39-32A0-F84C-8F8E-89DB8C0496C9}" type="pres">
      <dgm:prSet presAssocID="{FC8AAB1D-0209-4DDC-BBDA-23701B13178B}" presName="tx1" presStyleLbl="revTx" presStyleIdx="1" presStyleCnt="4"/>
      <dgm:spPr/>
    </dgm:pt>
    <dgm:pt modelId="{6DB33F4B-DE1E-C343-B986-72DA1B4E004D}" type="pres">
      <dgm:prSet presAssocID="{FC8AAB1D-0209-4DDC-BBDA-23701B13178B}" presName="vert1" presStyleCnt="0"/>
      <dgm:spPr/>
    </dgm:pt>
    <dgm:pt modelId="{C7D03B91-17AE-0949-B3C7-C0E3CB30245E}" type="pres">
      <dgm:prSet presAssocID="{A0D13A93-1554-4A93-8099-420F5FCF690E}" presName="thickLine" presStyleLbl="alignNode1" presStyleIdx="2" presStyleCnt="4"/>
      <dgm:spPr/>
    </dgm:pt>
    <dgm:pt modelId="{7E4F9380-E927-CC41-B966-6AA837E626A0}" type="pres">
      <dgm:prSet presAssocID="{A0D13A93-1554-4A93-8099-420F5FCF690E}" presName="horz1" presStyleCnt="0"/>
      <dgm:spPr/>
    </dgm:pt>
    <dgm:pt modelId="{54013B04-6AA7-9746-8E73-3A768D9F89BD}" type="pres">
      <dgm:prSet presAssocID="{A0D13A93-1554-4A93-8099-420F5FCF690E}" presName="tx1" presStyleLbl="revTx" presStyleIdx="2" presStyleCnt="4"/>
      <dgm:spPr/>
    </dgm:pt>
    <dgm:pt modelId="{410DCFF2-158F-FC41-91C6-FB4055BD13F4}" type="pres">
      <dgm:prSet presAssocID="{A0D13A93-1554-4A93-8099-420F5FCF690E}" presName="vert1" presStyleCnt="0"/>
      <dgm:spPr/>
    </dgm:pt>
    <dgm:pt modelId="{1AF9C98D-A7C1-8047-A173-F66CAA1376B1}" type="pres">
      <dgm:prSet presAssocID="{B950E5D2-1F52-4170-BA88-C1B995B8A5F4}" presName="thickLine" presStyleLbl="alignNode1" presStyleIdx="3" presStyleCnt="4"/>
      <dgm:spPr/>
    </dgm:pt>
    <dgm:pt modelId="{40889222-92A1-5A49-AED6-BA7C4A245FF0}" type="pres">
      <dgm:prSet presAssocID="{B950E5D2-1F52-4170-BA88-C1B995B8A5F4}" presName="horz1" presStyleCnt="0"/>
      <dgm:spPr/>
    </dgm:pt>
    <dgm:pt modelId="{9D92E168-491F-7547-B648-905F47BA3CCA}" type="pres">
      <dgm:prSet presAssocID="{B950E5D2-1F52-4170-BA88-C1B995B8A5F4}" presName="tx1" presStyleLbl="revTx" presStyleIdx="3" presStyleCnt="4"/>
      <dgm:spPr/>
    </dgm:pt>
    <dgm:pt modelId="{964099A6-08CA-8849-A2B3-6325398603A8}" type="pres">
      <dgm:prSet presAssocID="{B950E5D2-1F52-4170-BA88-C1B995B8A5F4}" presName="vert1" presStyleCnt="0"/>
      <dgm:spPr/>
    </dgm:pt>
  </dgm:ptLst>
  <dgm:cxnLst>
    <dgm:cxn modelId="{1AF06D17-4405-4662-8702-432965E4BFE7}" srcId="{0B02BCE9-1754-4E5A-8807-E4B296DF6A08}" destId="{B950E5D2-1F52-4170-BA88-C1B995B8A5F4}" srcOrd="3" destOrd="0" parTransId="{066BA761-7D11-4F45-95B4-B2BAA140A0B9}" sibTransId="{20B4FA91-B518-4FCA-A78A-08A415739C91}"/>
    <dgm:cxn modelId="{BB401323-A017-6046-B602-0C0CF7A7B0EE}" type="presOf" srcId="{1FC54D2A-B27A-46A5-9962-707C942F01C5}" destId="{C8B5E8A6-0316-5E4C-99AC-4161717BD810}" srcOrd="0" destOrd="0" presId="urn:microsoft.com/office/officeart/2008/layout/LinedList"/>
    <dgm:cxn modelId="{4020B42D-FF95-46B5-80FF-4E6D7FE834D3}" srcId="{0B02BCE9-1754-4E5A-8807-E4B296DF6A08}" destId="{1FC54D2A-B27A-46A5-9962-707C942F01C5}" srcOrd="0" destOrd="0" parTransId="{B2DF88D3-5D19-45A8-8121-72337E37AD1B}" sibTransId="{6018E773-E687-409B-9398-8E9C10116006}"/>
    <dgm:cxn modelId="{A9FF4D52-88DE-4DFB-BD52-AD2DCD78D144}" srcId="{0B02BCE9-1754-4E5A-8807-E4B296DF6A08}" destId="{FC8AAB1D-0209-4DDC-BBDA-23701B13178B}" srcOrd="1" destOrd="0" parTransId="{2773DBAA-3648-4F32-952A-242AFED4C257}" sibTransId="{7F31C2AB-9CC6-4579-8809-DC887B0CE54F}"/>
    <dgm:cxn modelId="{FAEE455B-A5FB-764B-BA90-EC74B1259172}" type="presOf" srcId="{B950E5D2-1F52-4170-BA88-C1B995B8A5F4}" destId="{9D92E168-491F-7547-B648-905F47BA3CCA}" srcOrd="0" destOrd="0" presId="urn:microsoft.com/office/officeart/2008/layout/LinedList"/>
    <dgm:cxn modelId="{DEDD2676-DE16-4DF7-8E8D-FD50098C42CB}" srcId="{0B02BCE9-1754-4E5A-8807-E4B296DF6A08}" destId="{A0D13A93-1554-4A93-8099-420F5FCF690E}" srcOrd="2" destOrd="0" parTransId="{2838FE30-A3F1-40C0-B6D1-32DAD9CD6B14}" sibTransId="{32637A04-C4C0-4568-9250-39C98D1714A5}"/>
    <dgm:cxn modelId="{F3F6917B-7FDA-E24E-840F-326D1A6A80FD}" type="presOf" srcId="{FC8AAB1D-0209-4DDC-BBDA-23701B13178B}" destId="{B20E9E39-32A0-F84C-8F8E-89DB8C0496C9}" srcOrd="0" destOrd="0" presId="urn:microsoft.com/office/officeart/2008/layout/LinedList"/>
    <dgm:cxn modelId="{32A7F2D2-2908-3341-81E1-48988DC96555}" type="presOf" srcId="{A0D13A93-1554-4A93-8099-420F5FCF690E}" destId="{54013B04-6AA7-9746-8E73-3A768D9F89BD}" srcOrd="0" destOrd="0" presId="urn:microsoft.com/office/officeart/2008/layout/LinedList"/>
    <dgm:cxn modelId="{F8D626EF-92BC-964B-86D1-B455711D6E46}" type="presOf" srcId="{0B02BCE9-1754-4E5A-8807-E4B296DF6A08}" destId="{C037AE3E-B65D-F64A-982C-446C9795C975}" srcOrd="0" destOrd="0" presId="urn:microsoft.com/office/officeart/2008/layout/LinedList"/>
    <dgm:cxn modelId="{250290D4-DBD2-9249-85EE-00E28DC9C685}" type="presParOf" srcId="{C037AE3E-B65D-F64A-982C-446C9795C975}" destId="{95011127-A8AB-E44B-8F26-5BED89E7F5A7}" srcOrd="0" destOrd="0" presId="urn:microsoft.com/office/officeart/2008/layout/LinedList"/>
    <dgm:cxn modelId="{43F68B4E-4416-4C4A-9459-F59F86384FBB}" type="presParOf" srcId="{C037AE3E-B65D-F64A-982C-446C9795C975}" destId="{B7F86E74-E115-5847-8877-647257D63D10}" srcOrd="1" destOrd="0" presId="urn:microsoft.com/office/officeart/2008/layout/LinedList"/>
    <dgm:cxn modelId="{9C76DA49-386A-6640-80B9-D61B5F7A2B40}" type="presParOf" srcId="{B7F86E74-E115-5847-8877-647257D63D10}" destId="{C8B5E8A6-0316-5E4C-99AC-4161717BD810}" srcOrd="0" destOrd="0" presId="urn:microsoft.com/office/officeart/2008/layout/LinedList"/>
    <dgm:cxn modelId="{1B1EE4EE-65D8-8C45-B872-370323340486}" type="presParOf" srcId="{B7F86E74-E115-5847-8877-647257D63D10}" destId="{6D514257-09A3-CE4A-AC7B-873F8460AADC}" srcOrd="1" destOrd="0" presId="urn:microsoft.com/office/officeart/2008/layout/LinedList"/>
    <dgm:cxn modelId="{19874D01-64FE-CB4D-9DB4-C93E9431B43E}" type="presParOf" srcId="{C037AE3E-B65D-F64A-982C-446C9795C975}" destId="{57B306B3-6E83-124F-B32A-19A8CA9DE8EC}" srcOrd="2" destOrd="0" presId="urn:microsoft.com/office/officeart/2008/layout/LinedList"/>
    <dgm:cxn modelId="{5301CBDD-66E1-0E47-81B1-BB6318A7525D}" type="presParOf" srcId="{C037AE3E-B65D-F64A-982C-446C9795C975}" destId="{EEC15EB2-8226-9F4E-A8F4-13F6080209CA}" srcOrd="3" destOrd="0" presId="urn:microsoft.com/office/officeart/2008/layout/LinedList"/>
    <dgm:cxn modelId="{B2CF24BA-2B6A-E844-A05F-0E66F5F79C2E}" type="presParOf" srcId="{EEC15EB2-8226-9F4E-A8F4-13F6080209CA}" destId="{B20E9E39-32A0-F84C-8F8E-89DB8C0496C9}" srcOrd="0" destOrd="0" presId="urn:microsoft.com/office/officeart/2008/layout/LinedList"/>
    <dgm:cxn modelId="{F7AC848A-4D18-AF4B-AC89-8696BD6FAAB9}" type="presParOf" srcId="{EEC15EB2-8226-9F4E-A8F4-13F6080209CA}" destId="{6DB33F4B-DE1E-C343-B986-72DA1B4E004D}" srcOrd="1" destOrd="0" presId="urn:microsoft.com/office/officeart/2008/layout/LinedList"/>
    <dgm:cxn modelId="{C04E0E5D-4ED7-144A-8BCF-BFA5BECABA47}" type="presParOf" srcId="{C037AE3E-B65D-F64A-982C-446C9795C975}" destId="{C7D03B91-17AE-0949-B3C7-C0E3CB30245E}" srcOrd="4" destOrd="0" presId="urn:microsoft.com/office/officeart/2008/layout/LinedList"/>
    <dgm:cxn modelId="{7F6A368E-CD77-F640-8870-183994C9B4B6}" type="presParOf" srcId="{C037AE3E-B65D-F64A-982C-446C9795C975}" destId="{7E4F9380-E927-CC41-B966-6AA837E626A0}" srcOrd="5" destOrd="0" presId="urn:microsoft.com/office/officeart/2008/layout/LinedList"/>
    <dgm:cxn modelId="{6DB42069-F4B7-1343-B2A2-660A170039E4}" type="presParOf" srcId="{7E4F9380-E927-CC41-B966-6AA837E626A0}" destId="{54013B04-6AA7-9746-8E73-3A768D9F89BD}" srcOrd="0" destOrd="0" presId="urn:microsoft.com/office/officeart/2008/layout/LinedList"/>
    <dgm:cxn modelId="{16F08D58-E8B1-1F4E-B632-704D72DD1696}" type="presParOf" srcId="{7E4F9380-E927-CC41-B966-6AA837E626A0}" destId="{410DCFF2-158F-FC41-91C6-FB4055BD13F4}" srcOrd="1" destOrd="0" presId="urn:microsoft.com/office/officeart/2008/layout/LinedList"/>
    <dgm:cxn modelId="{C5897564-10DB-3E44-867A-A7F69B2166F6}" type="presParOf" srcId="{C037AE3E-B65D-F64A-982C-446C9795C975}" destId="{1AF9C98D-A7C1-8047-A173-F66CAA1376B1}" srcOrd="6" destOrd="0" presId="urn:microsoft.com/office/officeart/2008/layout/LinedList"/>
    <dgm:cxn modelId="{6A810CEB-022E-E949-B57D-B27A6FFDF5C0}" type="presParOf" srcId="{C037AE3E-B65D-F64A-982C-446C9795C975}" destId="{40889222-92A1-5A49-AED6-BA7C4A245FF0}" srcOrd="7" destOrd="0" presId="urn:microsoft.com/office/officeart/2008/layout/LinedList"/>
    <dgm:cxn modelId="{C0333F92-2641-4D4B-97DD-9F97B2F8753D}" type="presParOf" srcId="{40889222-92A1-5A49-AED6-BA7C4A245FF0}" destId="{9D92E168-491F-7547-B648-905F47BA3CCA}" srcOrd="0" destOrd="0" presId="urn:microsoft.com/office/officeart/2008/layout/LinedList"/>
    <dgm:cxn modelId="{DE8103D3-27B0-8F47-BF17-BFA89E0AF8B4}" type="presParOf" srcId="{40889222-92A1-5A49-AED6-BA7C4A245FF0}" destId="{964099A6-08CA-8849-A2B3-6325398603A8}"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E4BE60E-7331-4080-8EC9-A91E3E6C2B90}" type="doc">
      <dgm:prSet loTypeId="urn:microsoft.com/office/officeart/2005/8/layout/vList2" loCatId="list" qsTypeId="urn:microsoft.com/office/officeart/2005/8/quickstyle/simple1#19" qsCatId="simple" csTypeId="urn:microsoft.com/office/officeart/2005/8/colors/colorful2#12" csCatId="colorful"/>
      <dgm:spPr/>
      <dgm:t>
        <a:bodyPr/>
        <a:lstStyle/>
        <a:p>
          <a:endParaRPr lang="en-US"/>
        </a:p>
      </dgm:t>
    </dgm:pt>
    <dgm:pt modelId="{46F143B2-5557-492C-90D8-09D1BE0D1539}">
      <dgm:prSet/>
      <dgm:spPr/>
      <dgm:t>
        <a:bodyPr/>
        <a:lstStyle/>
        <a:p>
          <a:r>
            <a:rPr lang="es-ES_tradnl" b="1"/>
            <a:t>A) Factor geográfico. Art. 1.1.a. </a:t>
          </a:r>
          <a:endParaRPr lang="en-US"/>
        </a:p>
      </dgm:t>
    </dgm:pt>
    <dgm:pt modelId="{2307F9BE-9785-4B58-BFE8-009114731F89}" type="parTrans" cxnId="{54882C32-E523-4619-B331-1FE6D2F64F4B}">
      <dgm:prSet/>
      <dgm:spPr/>
      <dgm:t>
        <a:bodyPr/>
        <a:lstStyle/>
        <a:p>
          <a:endParaRPr lang="en-US"/>
        </a:p>
      </dgm:t>
    </dgm:pt>
    <dgm:pt modelId="{3839F960-7CCD-4B35-8574-BC02D791341C}" type="sibTrans" cxnId="{54882C32-E523-4619-B331-1FE6D2F64F4B}">
      <dgm:prSet/>
      <dgm:spPr/>
      <dgm:t>
        <a:bodyPr/>
        <a:lstStyle/>
        <a:p>
          <a:endParaRPr lang="en-US"/>
        </a:p>
      </dgm:t>
    </dgm:pt>
    <dgm:pt modelId="{158ACE3C-6DC5-45B7-815B-6E31BEC88C6F}">
      <dgm:prSet/>
      <dgm:spPr/>
      <dgm:t>
        <a:bodyPr/>
        <a:lstStyle/>
        <a:p>
          <a:r>
            <a:rPr lang="es-ES_tradnl" b="1"/>
            <a:t>Geográfico directo: </a:t>
          </a:r>
          <a:endParaRPr lang="en-US"/>
        </a:p>
      </dgm:t>
    </dgm:pt>
    <dgm:pt modelId="{68FF27C4-CCA4-4534-8EAF-6198B10B63EC}" type="parTrans" cxnId="{87A0DA1E-448D-4F23-A01A-B6D8579D9BEE}">
      <dgm:prSet/>
      <dgm:spPr/>
      <dgm:t>
        <a:bodyPr/>
        <a:lstStyle/>
        <a:p>
          <a:endParaRPr lang="en-US"/>
        </a:p>
      </dgm:t>
    </dgm:pt>
    <dgm:pt modelId="{B37F0794-AB88-4D25-9389-E5F7EC609BA6}" type="sibTrans" cxnId="{87A0DA1E-448D-4F23-A01A-B6D8579D9BEE}">
      <dgm:prSet/>
      <dgm:spPr/>
      <dgm:t>
        <a:bodyPr/>
        <a:lstStyle/>
        <a:p>
          <a:endParaRPr lang="en-US"/>
        </a:p>
      </dgm:t>
    </dgm:pt>
    <dgm:pt modelId="{E12BBBBB-4536-4065-8606-8D27A0BEA814}">
      <dgm:prSet/>
      <dgm:spPr/>
      <dgm:t>
        <a:bodyPr/>
        <a:lstStyle/>
        <a:p>
          <a:r>
            <a:rPr lang="es-ES_tradnl" b="1"/>
            <a:t>Los contratantes deben tener su </a:t>
          </a:r>
          <a:r>
            <a:rPr lang="es-ES_tradnl" b="1" i="1"/>
            <a:t>establecimiento</a:t>
          </a:r>
          <a:r>
            <a:rPr lang="es-ES_tradnl" b="1"/>
            <a:t> en Estados diferentes parte de la Convención. </a:t>
          </a:r>
          <a:endParaRPr lang="en-US"/>
        </a:p>
      </dgm:t>
    </dgm:pt>
    <dgm:pt modelId="{2EE1E375-2681-47B7-8285-9742562483C0}" type="parTrans" cxnId="{C447AA22-E39F-4B8D-9C39-25FED3E20A08}">
      <dgm:prSet/>
      <dgm:spPr/>
      <dgm:t>
        <a:bodyPr/>
        <a:lstStyle/>
        <a:p>
          <a:endParaRPr lang="en-US"/>
        </a:p>
      </dgm:t>
    </dgm:pt>
    <dgm:pt modelId="{49DE66DD-F75A-4321-AE44-D69361F1DE82}" type="sibTrans" cxnId="{C447AA22-E39F-4B8D-9C39-25FED3E20A08}">
      <dgm:prSet/>
      <dgm:spPr/>
      <dgm:t>
        <a:bodyPr/>
        <a:lstStyle/>
        <a:p>
          <a:endParaRPr lang="en-US"/>
        </a:p>
      </dgm:t>
    </dgm:pt>
    <dgm:pt modelId="{1700BC38-EDAC-4659-BF3F-59E08FD218EC}">
      <dgm:prSet/>
      <dgm:spPr/>
      <dgm:t>
        <a:bodyPr/>
        <a:lstStyle/>
        <a:p>
          <a:r>
            <a:rPr lang="es-ES_tradnl"/>
            <a:t>“</a:t>
          </a:r>
          <a:r>
            <a:rPr lang="es-ES_tradnl" i="1"/>
            <a:t>Place of business</a:t>
          </a:r>
          <a:r>
            <a:rPr lang="es-ES_tradnl"/>
            <a:t>”: toda instalación de cierta duración, estabilidad y competencia para realizar negocios. </a:t>
          </a:r>
          <a:endParaRPr lang="en-US"/>
        </a:p>
      </dgm:t>
    </dgm:pt>
    <dgm:pt modelId="{D8446A6B-17B0-418C-A904-BBAC62A1A9B8}" type="parTrans" cxnId="{006936E9-BF05-4E00-BCA3-3C9C1B4ED04A}">
      <dgm:prSet/>
      <dgm:spPr/>
      <dgm:t>
        <a:bodyPr/>
        <a:lstStyle/>
        <a:p>
          <a:endParaRPr lang="en-US"/>
        </a:p>
      </dgm:t>
    </dgm:pt>
    <dgm:pt modelId="{D2988B9A-CE53-4C0E-932B-68B4E158A69C}" type="sibTrans" cxnId="{006936E9-BF05-4E00-BCA3-3C9C1B4ED04A}">
      <dgm:prSet/>
      <dgm:spPr/>
      <dgm:t>
        <a:bodyPr/>
        <a:lstStyle/>
        <a:p>
          <a:endParaRPr lang="en-US"/>
        </a:p>
      </dgm:t>
    </dgm:pt>
    <dgm:pt modelId="{0E4865F0-332F-8448-AC61-9B36EFBB15D6}" type="pres">
      <dgm:prSet presAssocID="{8E4BE60E-7331-4080-8EC9-A91E3E6C2B90}" presName="linear" presStyleCnt="0">
        <dgm:presLayoutVars>
          <dgm:animLvl val="lvl"/>
          <dgm:resizeHandles val="exact"/>
        </dgm:presLayoutVars>
      </dgm:prSet>
      <dgm:spPr/>
    </dgm:pt>
    <dgm:pt modelId="{26CFB784-A066-E241-97E7-62E0491091CE}" type="pres">
      <dgm:prSet presAssocID="{46F143B2-5557-492C-90D8-09D1BE0D1539}" presName="parentText" presStyleLbl="node1" presStyleIdx="0" presStyleCnt="4">
        <dgm:presLayoutVars>
          <dgm:chMax val="0"/>
          <dgm:bulletEnabled val="1"/>
        </dgm:presLayoutVars>
      </dgm:prSet>
      <dgm:spPr/>
    </dgm:pt>
    <dgm:pt modelId="{CB0D9144-CF4A-154F-AE99-14C7F35C9C4D}" type="pres">
      <dgm:prSet presAssocID="{3839F960-7CCD-4B35-8574-BC02D791341C}" presName="spacer" presStyleCnt="0"/>
      <dgm:spPr/>
    </dgm:pt>
    <dgm:pt modelId="{DC4C18CB-725C-9E43-AAD3-7873B462B2C1}" type="pres">
      <dgm:prSet presAssocID="{158ACE3C-6DC5-45B7-815B-6E31BEC88C6F}" presName="parentText" presStyleLbl="node1" presStyleIdx="1" presStyleCnt="4">
        <dgm:presLayoutVars>
          <dgm:chMax val="0"/>
          <dgm:bulletEnabled val="1"/>
        </dgm:presLayoutVars>
      </dgm:prSet>
      <dgm:spPr/>
    </dgm:pt>
    <dgm:pt modelId="{7A7E4FD7-790D-E540-9A80-9DAD779DC2EE}" type="pres">
      <dgm:prSet presAssocID="{B37F0794-AB88-4D25-9389-E5F7EC609BA6}" presName="spacer" presStyleCnt="0"/>
      <dgm:spPr/>
    </dgm:pt>
    <dgm:pt modelId="{E7525D1E-FC6D-FA42-9C72-45FA23B472DA}" type="pres">
      <dgm:prSet presAssocID="{E12BBBBB-4536-4065-8606-8D27A0BEA814}" presName="parentText" presStyleLbl="node1" presStyleIdx="2" presStyleCnt="4">
        <dgm:presLayoutVars>
          <dgm:chMax val="0"/>
          <dgm:bulletEnabled val="1"/>
        </dgm:presLayoutVars>
      </dgm:prSet>
      <dgm:spPr/>
    </dgm:pt>
    <dgm:pt modelId="{85BB66E7-5300-E544-9386-82F4A334B2B3}" type="pres">
      <dgm:prSet presAssocID="{49DE66DD-F75A-4321-AE44-D69361F1DE82}" presName="spacer" presStyleCnt="0"/>
      <dgm:spPr/>
    </dgm:pt>
    <dgm:pt modelId="{6DA93A55-17A7-6B40-BA5E-CBDF93008944}" type="pres">
      <dgm:prSet presAssocID="{1700BC38-EDAC-4659-BF3F-59E08FD218EC}" presName="parentText" presStyleLbl="node1" presStyleIdx="3" presStyleCnt="4">
        <dgm:presLayoutVars>
          <dgm:chMax val="0"/>
          <dgm:bulletEnabled val="1"/>
        </dgm:presLayoutVars>
      </dgm:prSet>
      <dgm:spPr/>
    </dgm:pt>
  </dgm:ptLst>
  <dgm:cxnLst>
    <dgm:cxn modelId="{87A0DA1E-448D-4F23-A01A-B6D8579D9BEE}" srcId="{8E4BE60E-7331-4080-8EC9-A91E3E6C2B90}" destId="{158ACE3C-6DC5-45B7-815B-6E31BEC88C6F}" srcOrd="1" destOrd="0" parTransId="{68FF27C4-CCA4-4534-8EAF-6198B10B63EC}" sibTransId="{B37F0794-AB88-4D25-9389-E5F7EC609BA6}"/>
    <dgm:cxn modelId="{C447AA22-E39F-4B8D-9C39-25FED3E20A08}" srcId="{8E4BE60E-7331-4080-8EC9-A91E3E6C2B90}" destId="{E12BBBBB-4536-4065-8606-8D27A0BEA814}" srcOrd="2" destOrd="0" parTransId="{2EE1E375-2681-47B7-8285-9742562483C0}" sibTransId="{49DE66DD-F75A-4321-AE44-D69361F1DE82}"/>
    <dgm:cxn modelId="{36C5DA2C-BD8E-F948-98F5-CFAD84A66586}" type="presOf" srcId="{1700BC38-EDAC-4659-BF3F-59E08FD218EC}" destId="{6DA93A55-17A7-6B40-BA5E-CBDF93008944}" srcOrd="0" destOrd="0" presId="urn:microsoft.com/office/officeart/2005/8/layout/vList2"/>
    <dgm:cxn modelId="{54882C32-E523-4619-B331-1FE6D2F64F4B}" srcId="{8E4BE60E-7331-4080-8EC9-A91E3E6C2B90}" destId="{46F143B2-5557-492C-90D8-09D1BE0D1539}" srcOrd="0" destOrd="0" parTransId="{2307F9BE-9785-4B58-BFE8-009114731F89}" sibTransId="{3839F960-7CCD-4B35-8574-BC02D791341C}"/>
    <dgm:cxn modelId="{BFD59847-29B1-5848-8438-443335B29216}" type="presOf" srcId="{158ACE3C-6DC5-45B7-815B-6E31BEC88C6F}" destId="{DC4C18CB-725C-9E43-AAD3-7873B462B2C1}" srcOrd="0" destOrd="0" presId="urn:microsoft.com/office/officeart/2005/8/layout/vList2"/>
    <dgm:cxn modelId="{2BBD0591-3B2E-A24E-B44E-A5ED0F4C395B}" type="presOf" srcId="{8E4BE60E-7331-4080-8EC9-A91E3E6C2B90}" destId="{0E4865F0-332F-8448-AC61-9B36EFBB15D6}" srcOrd="0" destOrd="0" presId="urn:microsoft.com/office/officeart/2005/8/layout/vList2"/>
    <dgm:cxn modelId="{B3433C9C-A39F-7649-AD6E-AFAAE742C212}" type="presOf" srcId="{46F143B2-5557-492C-90D8-09D1BE0D1539}" destId="{26CFB784-A066-E241-97E7-62E0491091CE}" srcOrd="0" destOrd="0" presId="urn:microsoft.com/office/officeart/2005/8/layout/vList2"/>
    <dgm:cxn modelId="{2EEF94DF-CE46-F344-ABF1-B3E40E727305}" type="presOf" srcId="{E12BBBBB-4536-4065-8606-8D27A0BEA814}" destId="{E7525D1E-FC6D-FA42-9C72-45FA23B472DA}" srcOrd="0" destOrd="0" presId="urn:microsoft.com/office/officeart/2005/8/layout/vList2"/>
    <dgm:cxn modelId="{006936E9-BF05-4E00-BCA3-3C9C1B4ED04A}" srcId="{8E4BE60E-7331-4080-8EC9-A91E3E6C2B90}" destId="{1700BC38-EDAC-4659-BF3F-59E08FD218EC}" srcOrd="3" destOrd="0" parTransId="{D8446A6B-17B0-418C-A904-BBAC62A1A9B8}" sibTransId="{D2988B9A-CE53-4C0E-932B-68B4E158A69C}"/>
    <dgm:cxn modelId="{1822DC96-D107-154C-9C8C-7C8428B0C0C3}" type="presParOf" srcId="{0E4865F0-332F-8448-AC61-9B36EFBB15D6}" destId="{26CFB784-A066-E241-97E7-62E0491091CE}" srcOrd="0" destOrd="0" presId="urn:microsoft.com/office/officeart/2005/8/layout/vList2"/>
    <dgm:cxn modelId="{DFADFDD9-E421-6F4B-9B1F-518A116772D5}" type="presParOf" srcId="{0E4865F0-332F-8448-AC61-9B36EFBB15D6}" destId="{CB0D9144-CF4A-154F-AE99-14C7F35C9C4D}" srcOrd="1" destOrd="0" presId="urn:microsoft.com/office/officeart/2005/8/layout/vList2"/>
    <dgm:cxn modelId="{FDE3B5A0-B487-1945-BE14-77609564EDE5}" type="presParOf" srcId="{0E4865F0-332F-8448-AC61-9B36EFBB15D6}" destId="{DC4C18CB-725C-9E43-AAD3-7873B462B2C1}" srcOrd="2" destOrd="0" presId="urn:microsoft.com/office/officeart/2005/8/layout/vList2"/>
    <dgm:cxn modelId="{FFC5909F-6503-BB47-B822-8F4F7A7842C2}" type="presParOf" srcId="{0E4865F0-332F-8448-AC61-9B36EFBB15D6}" destId="{7A7E4FD7-790D-E540-9A80-9DAD779DC2EE}" srcOrd="3" destOrd="0" presId="urn:microsoft.com/office/officeart/2005/8/layout/vList2"/>
    <dgm:cxn modelId="{5B859126-218B-B741-B136-E2C82CDC5C1B}" type="presParOf" srcId="{0E4865F0-332F-8448-AC61-9B36EFBB15D6}" destId="{E7525D1E-FC6D-FA42-9C72-45FA23B472DA}" srcOrd="4" destOrd="0" presId="urn:microsoft.com/office/officeart/2005/8/layout/vList2"/>
    <dgm:cxn modelId="{A6795846-45DB-5941-98F5-70491E2CB3A7}" type="presParOf" srcId="{0E4865F0-332F-8448-AC61-9B36EFBB15D6}" destId="{85BB66E7-5300-E544-9386-82F4A334B2B3}" srcOrd="5" destOrd="0" presId="urn:microsoft.com/office/officeart/2005/8/layout/vList2"/>
    <dgm:cxn modelId="{E0A654D7-CEE3-0C41-95CC-A2BFFE0ECAB1}" type="presParOf" srcId="{0E4865F0-332F-8448-AC61-9B36EFBB15D6}" destId="{6DA93A55-17A7-6B40-BA5E-CBDF9300894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E4BE60E-7331-4080-8EC9-A91E3E6C2B90}" type="doc">
      <dgm:prSet loTypeId="urn:microsoft.com/office/officeart/2005/8/layout/vList2" loCatId="list" qsTypeId="urn:microsoft.com/office/officeart/2005/8/quickstyle/simple1#20" qsCatId="simple" csTypeId="urn:microsoft.com/office/officeart/2005/8/colors/colorful2#13" csCatId="colorful" phldr="1"/>
      <dgm:spPr/>
      <dgm:t>
        <a:bodyPr/>
        <a:lstStyle/>
        <a:p>
          <a:endParaRPr lang="en-US"/>
        </a:p>
      </dgm:t>
    </dgm:pt>
    <dgm:pt modelId="{46F143B2-5557-492C-90D8-09D1BE0D1539}">
      <dgm:prSet/>
      <dgm:spPr/>
      <dgm:t>
        <a:bodyPr/>
        <a:lstStyle/>
        <a:p>
          <a:r>
            <a:rPr lang="es-ES_tradnl" b="1" dirty="0"/>
            <a:t>A) Factor geográfico. Art. 1.1.b. </a:t>
          </a:r>
          <a:endParaRPr lang="en-US" dirty="0"/>
        </a:p>
      </dgm:t>
    </dgm:pt>
    <dgm:pt modelId="{2307F9BE-9785-4B58-BFE8-009114731F89}" type="parTrans" cxnId="{54882C32-E523-4619-B331-1FE6D2F64F4B}">
      <dgm:prSet/>
      <dgm:spPr/>
      <dgm:t>
        <a:bodyPr/>
        <a:lstStyle/>
        <a:p>
          <a:endParaRPr lang="en-US"/>
        </a:p>
      </dgm:t>
    </dgm:pt>
    <dgm:pt modelId="{3839F960-7CCD-4B35-8574-BC02D791341C}" type="sibTrans" cxnId="{54882C32-E523-4619-B331-1FE6D2F64F4B}">
      <dgm:prSet/>
      <dgm:spPr/>
      <dgm:t>
        <a:bodyPr/>
        <a:lstStyle/>
        <a:p>
          <a:endParaRPr lang="en-US"/>
        </a:p>
      </dgm:t>
    </dgm:pt>
    <dgm:pt modelId="{158ACE3C-6DC5-45B7-815B-6E31BEC88C6F}">
      <dgm:prSet/>
      <dgm:spPr/>
      <dgm:t>
        <a:bodyPr/>
        <a:lstStyle/>
        <a:p>
          <a:r>
            <a:rPr lang="es-ES_tradnl" b="1" dirty="0"/>
            <a:t>Geográfico indirecto: </a:t>
          </a:r>
          <a:endParaRPr lang="en-US" dirty="0"/>
        </a:p>
      </dgm:t>
    </dgm:pt>
    <dgm:pt modelId="{68FF27C4-CCA4-4534-8EAF-6198B10B63EC}" type="parTrans" cxnId="{87A0DA1E-448D-4F23-A01A-B6D8579D9BEE}">
      <dgm:prSet/>
      <dgm:spPr/>
      <dgm:t>
        <a:bodyPr/>
        <a:lstStyle/>
        <a:p>
          <a:endParaRPr lang="en-US"/>
        </a:p>
      </dgm:t>
    </dgm:pt>
    <dgm:pt modelId="{B37F0794-AB88-4D25-9389-E5F7EC609BA6}" type="sibTrans" cxnId="{87A0DA1E-448D-4F23-A01A-B6D8579D9BEE}">
      <dgm:prSet/>
      <dgm:spPr/>
      <dgm:t>
        <a:bodyPr/>
        <a:lstStyle/>
        <a:p>
          <a:endParaRPr lang="en-US"/>
        </a:p>
      </dgm:t>
    </dgm:pt>
    <dgm:pt modelId="{E12BBBBB-4536-4065-8606-8D27A0BEA814}">
      <dgm:prSet/>
      <dgm:spPr/>
      <dgm:t>
        <a:bodyPr/>
        <a:lstStyle/>
        <a:p>
          <a:r>
            <a:rPr lang="es-ES_tradnl" b="1" dirty="0"/>
            <a:t>Si uno de los dos Estados o los dos, no son parte de la CISG, de todas maneras se aplica si las reglas de Derecho Internacional Privado determinan la aplicación de la ley de un Estado que la ha adoptado.</a:t>
          </a:r>
          <a:endParaRPr lang="en-US" dirty="0"/>
        </a:p>
      </dgm:t>
    </dgm:pt>
    <dgm:pt modelId="{2EE1E375-2681-47B7-8285-9742562483C0}" type="parTrans" cxnId="{C447AA22-E39F-4B8D-9C39-25FED3E20A08}">
      <dgm:prSet/>
      <dgm:spPr/>
      <dgm:t>
        <a:bodyPr/>
        <a:lstStyle/>
        <a:p>
          <a:endParaRPr lang="en-US"/>
        </a:p>
      </dgm:t>
    </dgm:pt>
    <dgm:pt modelId="{49DE66DD-F75A-4321-AE44-D69361F1DE82}" type="sibTrans" cxnId="{C447AA22-E39F-4B8D-9C39-25FED3E20A08}">
      <dgm:prSet/>
      <dgm:spPr/>
      <dgm:t>
        <a:bodyPr/>
        <a:lstStyle/>
        <a:p>
          <a:endParaRPr lang="en-US"/>
        </a:p>
      </dgm:t>
    </dgm:pt>
    <dgm:pt modelId="{0E4865F0-332F-8448-AC61-9B36EFBB15D6}" type="pres">
      <dgm:prSet presAssocID="{8E4BE60E-7331-4080-8EC9-A91E3E6C2B90}" presName="linear" presStyleCnt="0">
        <dgm:presLayoutVars>
          <dgm:animLvl val="lvl"/>
          <dgm:resizeHandles val="exact"/>
        </dgm:presLayoutVars>
      </dgm:prSet>
      <dgm:spPr/>
    </dgm:pt>
    <dgm:pt modelId="{26CFB784-A066-E241-97E7-62E0491091CE}" type="pres">
      <dgm:prSet presAssocID="{46F143B2-5557-492C-90D8-09D1BE0D1539}" presName="parentText" presStyleLbl="node1" presStyleIdx="0" presStyleCnt="3">
        <dgm:presLayoutVars>
          <dgm:chMax val="0"/>
          <dgm:bulletEnabled val="1"/>
        </dgm:presLayoutVars>
      </dgm:prSet>
      <dgm:spPr/>
    </dgm:pt>
    <dgm:pt modelId="{CB0D9144-CF4A-154F-AE99-14C7F35C9C4D}" type="pres">
      <dgm:prSet presAssocID="{3839F960-7CCD-4B35-8574-BC02D791341C}" presName="spacer" presStyleCnt="0"/>
      <dgm:spPr/>
    </dgm:pt>
    <dgm:pt modelId="{DC4C18CB-725C-9E43-AAD3-7873B462B2C1}" type="pres">
      <dgm:prSet presAssocID="{158ACE3C-6DC5-45B7-815B-6E31BEC88C6F}" presName="parentText" presStyleLbl="node1" presStyleIdx="1" presStyleCnt="3">
        <dgm:presLayoutVars>
          <dgm:chMax val="0"/>
          <dgm:bulletEnabled val="1"/>
        </dgm:presLayoutVars>
      </dgm:prSet>
      <dgm:spPr/>
    </dgm:pt>
    <dgm:pt modelId="{7A7E4FD7-790D-E540-9A80-9DAD779DC2EE}" type="pres">
      <dgm:prSet presAssocID="{B37F0794-AB88-4D25-9389-E5F7EC609BA6}" presName="spacer" presStyleCnt="0"/>
      <dgm:spPr/>
    </dgm:pt>
    <dgm:pt modelId="{E7525D1E-FC6D-FA42-9C72-45FA23B472DA}" type="pres">
      <dgm:prSet presAssocID="{E12BBBBB-4536-4065-8606-8D27A0BEA814}" presName="parentText" presStyleLbl="node1" presStyleIdx="2" presStyleCnt="3">
        <dgm:presLayoutVars>
          <dgm:chMax val="0"/>
          <dgm:bulletEnabled val="1"/>
        </dgm:presLayoutVars>
      </dgm:prSet>
      <dgm:spPr/>
    </dgm:pt>
  </dgm:ptLst>
  <dgm:cxnLst>
    <dgm:cxn modelId="{87A0DA1E-448D-4F23-A01A-B6D8579D9BEE}" srcId="{8E4BE60E-7331-4080-8EC9-A91E3E6C2B90}" destId="{158ACE3C-6DC5-45B7-815B-6E31BEC88C6F}" srcOrd="1" destOrd="0" parTransId="{68FF27C4-CCA4-4534-8EAF-6198B10B63EC}" sibTransId="{B37F0794-AB88-4D25-9389-E5F7EC609BA6}"/>
    <dgm:cxn modelId="{C447AA22-E39F-4B8D-9C39-25FED3E20A08}" srcId="{8E4BE60E-7331-4080-8EC9-A91E3E6C2B90}" destId="{E12BBBBB-4536-4065-8606-8D27A0BEA814}" srcOrd="2" destOrd="0" parTransId="{2EE1E375-2681-47B7-8285-9742562483C0}" sibTransId="{49DE66DD-F75A-4321-AE44-D69361F1DE82}"/>
    <dgm:cxn modelId="{54882C32-E523-4619-B331-1FE6D2F64F4B}" srcId="{8E4BE60E-7331-4080-8EC9-A91E3E6C2B90}" destId="{46F143B2-5557-492C-90D8-09D1BE0D1539}" srcOrd="0" destOrd="0" parTransId="{2307F9BE-9785-4B58-BFE8-009114731F89}" sibTransId="{3839F960-7CCD-4B35-8574-BC02D791341C}"/>
    <dgm:cxn modelId="{BFD59847-29B1-5848-8438-443335B29216}" type="presOf" srcId="{158ACE3C-6DC5-45B7-815B-6E31BEC88C6F}" destId="{DC4C18CB-725C-9E43-AAD3-7873B462B2C1}" srcOrd="0" destOrd="0" presId="urn:microsoft.com/office/officeart/2005/8/layout/vList2"/>
    <dgm:cxn modelId="{2BBD0591-3B2E-A24E-B44E-A5ED0F4C395B}" type="presOf" srcId="{8E4BE60E-7331-4080-8EC9-A91E3E6C2B90}" destId="{0E4865F0-332F-8448-AC61-9B36EFBB15D6}" srcOrd="0" destOrd="0" presId="urn:microsoft.com/office/officeart/2005/8/layout/vList2"/>
    <dgm:cxn modelId="{B3433C9C-A39F-7649-AD6E-AFAAE742C212}" type="presOf" srcId="{46F143B2-5557-492C-90D8-09D1BE0D1539}" destId="{26CFB784-A066-E241-97E7-62E0491091CE}" srcOrd="0" destOrd="0" presId="urn:microsoft.com/office/officeart/2005/8/layout/vList2"/>
    <dgm:cxn modelId="{2EEF94DF-CE46-F344-ABF1-B3E40E727305}" type="presOf" srcId="{E12BBBBB-4536-4065-8606-8D27A0BEA814}" destId="{E7525D1E-FC6D-FA42-9C72-45FA23B472DA}" srcOrd="0" destOrd="0" presId="urn:microsoft.com/office/officeart/2005/8/layout/vList2"/>
    <dgm:cxn modelId="{1822DC96-D107-154C-9C8C-7C8428B0C0C3}" type="presParOf" srcId="{0E4865F0-332F-8448-AC61-9B36EFBB15D6}" destId="{26CFB784-A066-E241-97E7-62E0491091CE}" srcOrd="0" destOrd="0" presId="urn:microsoft.com/office/officeart/2005/8/layout/vList2"/>
    <dgm:cxn modelId="{DFADFDD9-E421-6F4B-9B1F-518A116772D5}" type="presParOf" srcId="{0E4865F0-332F-8448-AC61-9B36EFBB15D6}" destId="{CB0D9144-CF4A-154F-AE99-14C7F35C9C4D}" srcOrd="1" destOrd="0" presId="urn:microsoft.com/office/officeart/2005/8/layout/vList2"/>
    <dgm:cxn modelId="{FDE3B5A0-B487-1945-BE14-77609564EDE5}" type="presParOf" srcId="{0E4865F0-332F-8448-AC61-9B36EFBB15D6}" destId="{DC4C18CB-725C-9E43-AAD3-7873B462B2C1}" srcOrd="2" destOrd="0" presId="urn:microsoft.com/office/officeart/2005/8/layout/vList2"/>
    <dgm:cxn modelId="{FFC5909F-6503-BB47-B822-8F4F7A7842C2}" type="presParOf" srcId="{0E4865F0-332F-8448-AC61-9B36EFBB15D6}" destId="{7A7E4FD7-790D-E540-9A80-9DAD779DC2EE}" srcOrd="3" destOrd="0" presId="urn:microsoft.com/office/officeart/2005/8/layout/vList2"/>
    <dgm:cxn modelId="{5B859126-218B-B741-B136-E2C82CDC5C1B}" type="presParOf" srcId="{0E4865F0-332F-8448-AC61-9B36EFBB15D6}" destId="{E7525D1E-FC6D-FA42-9C72-45FA23B472D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D7070E79-7641-4219-9AFB-5B8382B6A6BF}" type="doc">
      <dgm:prSet loTypeId="urn:microsoft.com/office/officeart/2008/layout/LinedList" loCatId="list" qsTypeId="urn:microsoft.com/office/officeart/2005/8/quickstyle/simple4#3" qsCatId="simple" csTypeId="urn:microsoft.com/office/officeart/2005/8/colors/colorful5#2" csCatId="colorful"/>
      <dgm:spPr/>
      <dgm:t>
        <a:bodyPr/>
        <a:lstStyle/>
        <a:p>
          <a:endParaRPr lang="en-US"/>
        </a:p>
      </dgm:t>
    </dgm:pt>
    <dgm:pt modelId="{350F26D8-746F-405F-9C82-3CC78F16E030}">
      <dgm:prSet/>
      <dgm:spPr/>
      <dgm:t>
        <a:bodyPr/>
        <a:lstStyle/>
        <a:p>
          <a:r>
            <a:rPr lang="es-ES_tradnl"/>
            <a:t>FACTOR MATERIAL</a:t>
          </a:r>
          <a:endParaRPr lang="en-US"/>
        </a:p>
      </dgm:t>
    </dgm:pt>
    <dgm:pt modelId="{5F0D0A61-0AEC-4BFF-A86B-33D4D451FCF1}" type="parTrans" cxnId="{7572067B-F602-4540-96B5-619F9C1E65E1}">
      <dgm:prSet/>
      <dgm:spPr/>
      <dgm:t>
        <a:bodyPr/>
        <a:lstStyle/>
        <a:p>
          <a:endParaRPr lang="en-US"/>
        </a:p>
      </dgm:t>
    </dgm:pt>
    <dgm:pt modelId="{7791A9EA-371F-40F8-BCBE-C359E661B99B}" type="sibTrans" cxnId="{7572067B-F602-4540-96B5-619F9C1E65E1}">
      <dgm:prSet/>
      <dgm:spPr/>
      <dgm:t>
        <a:bodyPr/>
        <a:lstStyle/>
        <a:p>
          <a:endParaRPr lang="en-US"/>
        </a:p>
      </dgm:t>
    </dgm:pt>
    <dgm:pt modelId="{E8A1EA7E-07BC-4A36-9CBE-04A3FA9EE238}">
      <dgm:prSet/>
      <dgm:spPr/>
      <dgm:t>
        <a:bodyPr/>
        <a:lstStyle/>
        <a:p>
          <a:r>
            <a:rPr lang="es-ES_tradnl"/>
            <a:t>¿qué tipo de contratos caen bajo el ámbito de aplicación de la Convención¿</a:t>
          </a:r>
          <a:endParaRPr lang="en-US"/>
        </a:p>
      </dgm:t>
    </dgm:pt>
    <dgm:pt modelId="{AA858F5D-0656-44E9-9931-92F7DE915645}" type="parTrans" cxnId="{73417FAE-63C6-4C4A-965D-D425EBCC21FA}">
      <dgm:prSet/>
      <dgm:spPr/>
      <dgm:t>
        <a:bodyPr/>
        <a:lstStyle/>
        <a:p>
          <a:endParaRPr lang="en-US"/>
        </a:p>
      </dgm:t>
    </dgm:pt>
    <dgm:pt modelId="{25D9E5B4-1545-49A8-A375-4E7CB5CAF602}" type="sibTrans" cxnId="{73417FAE-63C6-4C4A-965D-D425EBCC21FA}">
      <dgm:prSet/>
      <dgm:spPr/>
      <dgm:t>
        <a:bodyPr/>
        <a:lstStyle/>
        <a:p>
          <a:endParaRPr lang="en-US"/>
        </a:p>
      </dgm:t>
    </dgm:pt>
    <dgm:pt modelId="{45D50C38-ED5F-4125-95B9-C0233D650D93}">
      <dgm:prSet/>
      <dgm:spPr/>
      <dgm:t>
        <a:bodyPr/>
        <a:lstStyle/>
        <a:p>
          <a:r>
            <a:rPr lang="es-ES_tradnl"/>
            <a:t>?qué se entiende por mercaderías?</a:t>
          </a:r>
          <a:endParaRPr lang="en-US"/>
        </a:p>
      </dgm:t>
    </dgm:pt>
    <dgm:pt modelId="{B4D707E2-1B96-4900-86E5-BDB0E893B9DD}" type="parTrans" cxnId="{766F8DC0-97B3-4996-9B19-82A6880245F7}">
      <dgm:prSet/>
      <dgm:spPr/>
      <dgm:t>
        <a:bodyPr/>
        <a:lstStyle/>
        <a:p>
          <a:endParaRPr lang="en-US"/>
        </a:p>
      </dgm:t>
    </dgm:pt>
    <dgm:pt modelId="{102B0CA9-F8E1-42AA-BE37-69A81DEC4BF9}" type="sibTrans" cxnId="{766F8DC0-97B3-4996-9B19-82A6880245F7}">
      <dgm:prSet/>
      <dgm:spPr/>
      <dgm:t>
        <a:bodyPr/>
        <a:lstStyle/>
        <a:p>
          <a:endParaRPr lang="en-US"/>
        </a:p>
      </dgm:t>
    </dgm:pt>
    <dgm:pt modelId="{1810D48B-48E4-7143-A1ED-72E5C05114B0}" type="pres">
      <dgm:prSet presAssocID="{D7070E79-7641-4219-9AFB-5B8382B6A6BF}" presName="vert0" presStyleCnt="0">
        <dgm:presLayoutVars>
          <dgm:dir/>
          <dgm:animOne val="branch"/>
          <dgm:animLvl val="lvl"/>
        </dgm:presLayoutVars>
      </dgm:prSet>
      <dgm:spPr/>
    </dgm:pt>
    <dgm:pt modelId="{19993387-B80D-9342-9A7D-F5169A44B7A6}" type="pres">
      <dgm:prSet presAssocID="{350F26D8-746F-405F-9C82-3CC78F16E030}" presName="thickLine" presStyleLbl="alignNode1" presStyleIdx="0" presStyleCnt="3"/>
      <dgm:spPr/>
    </dgm:pt>
    <dgm:pt modelId="{BFB25B62-C175-9B4B-91E1-B05ACC182F35}" type="pres">
      <dgm:prSet presAssocID="{350F26D8-746F-405F-9C82-3CC78F16E030}" presName="horz1" presStyleCnt="0"/>
      <dgm:spPr/>
    </dgm:pt>
    <dgm:pt modelId="{8DBD1CCF-D235-034A-948C-5693EFA68354}" type="pres">
      <dgm:prSet presAssocID="{350F26D8-746F-405F-9C82-3CC78F16E030}" presName="tx1" presStyleLbl="revTx" presStyleIdx="0" presStyleCnt="3"/>
      <dgm:spPr/>
    </dgm:pt>
    <dgm:pt modelId="{1FEEC8E9-D725-4E41-8F6F-C09F949A87F8}" type="pres">
      <dgm:prSet presAssocID="{350F26D8-746F-405F-9C82-3CC78F16E030}" presName="vert1" presStyleCnt="0"/>
      <dgm:spPr/>
    </dgm:pt>
    <dgm:pt modelId="{CB53EC31-1152-9D45-B220-9B7FBE33B866}" type="pres">
      <dgm:prSet presAssocID="{E8A1EA7E-07BC-4A36-9CBE-04A3FA9EE238}" presName="thickLine" presStyleLbl="alignNode1" presStyleIdx="1" presStyleCnt="3"/>
      <dgm:spPr/>
    </dgm:pt>
    <dgm:pt modelId="{E3BF551D-E949-A041-B402-DD4639A02C3F}" type="pres">
      <dgm:prSet presAssocID="{E8A1EA7E-07BC-4A36-9CBE-04A3FA9EE238}" presName="horz1" presStyleCnt="0"/>
      <dgm:spPr/>
    </dgm:pt>
    <dgm:pt modelId="{202560C5-7A50-B94C-8BE3-408CE1BA0E91}" type="pres">
      <dgm:prSet presAssocID="{E8A1EA7E-07BC-4A36-9CBE-04A3FA9EE238}" presName="tx1" presStyleLbl="revTx" presStyleIdx="1" presStyleCnt="3"/>
      <dgm:spPr/>
    </dgm:pt>
    <dgm:pt modelId="{7FB6A1C0-9F6A-464E-8C8E-D03C3383DFBE}" type="pres">
      <dgm:prSet presAssocID="{E8A1EA7E-07BC-4A36-9CBE-04A3FA9EE238}" presName="vert1" presStyleCnt="0"/>
      <dgm:spPr/>
    </dgm:pt>
    <dgm:pt modelId="{7DEA7308-2499-5545-A933-BF0E153821DD}" type="pres">
      <dgm:prSet presAssocID="{45D50C38-ED5F-4125-95B9-C0233D650D93}" presName="thickLine" presStyleLbl="alignNode1" presStyleIdx="2" presStyleCnt="3"/>
      <dgm:spPr/>
    </dgm:pt>
    <dgm:pt modelId="{B08208E3-BF92-094E-A4C1-E5E40E42036E}" type="pres">
      <dgm:prSet presAssocID="{45D50C38-ED5F-4125-95B9-C0233D650D93}" presName="horz1" presStyleCnt="0"/>
      <dgm:spPr/>
    </dgm:pt>
    <dgm:pt modelId="{075DF06B-A936-E54A-9FD3-A88A0CEF98C6}" type="pres">
      <dgm:prSet presAssocID="{45D50C38-ED5F-4125-95B9-C0233D650D93}" presName="tx1" presStyleLbl="revTx" presStyleIdx="2" presStyleCnt="3"/>
      <dgm:spPr/>
    </dgm:pt>
    <dgm:pt modelId="{2B6E7B44-9D6A-B949-BDC2-09B9237F97C5}" type="pres">
      <dgm:prSet presAssocID="{45D50C38-ED5F-4125-95B9-C0233D650D93}" presName="vert1" presStyleCnt="0"/>
      <dgm:spPr/>
    </dgm:pt>
  </dgm:ptLst>
  <dgm:cxnLst>
    <dgm:cxn modelId="{258A932D-985E-1B4E-A7DC-0A70FE687735}" type="presOf" srcId="{E8A1EA7E-07BC-4A36-9CBE-04A3FA9EE238}" destId="{202560C5-7A50-B94C-8BE3-408CE1BA0E91}" srcOrd="0" destOrd="0" presId="urn:microsoft.com/office/officeart/2008/layout/LinedList"/>
    <dgm:cxn modelId="{946D1933-281B-BE40-A38F-E208B43A19E4}" type="presOf" srcId="{45D50C38-ED5F-4125-95B9-C0233D650D93}" destId="{075DF06B-A936-E54A-9FD3-A88A0CEF98C6}" srcOrd="0" destOrd="0" presId="urn:microsoft.com/office/officeart/2008/layout/LinedList"/>
    <dgm:cxn modelId="{7572067B-F602-4540-96B5-619F9C1E65E1}" srcId="{D7070E79-7641-4219-9AFB-5B8382B6A6BF}" destId="{350F26D8-746F-405F-9C82-3CC78F16E030}" srcOrd="0" destOrd="0" parTransId="{5F0D0A61-0AEC-4BFF-A86B-33D4D451FCF1}" sibTransId="{7791A9EA-371F-40F8-BCBE-C359E661B99B}"/>
    <dgm:cxn modelId="{73417FAE-63C6-4C4A-965D-D425EBCC21FA}" srcId="{D7070E79-7641-4219-9AFB-5B8382B6A6BF}" destId="{E8A1EA7E-07BC-4A36-9CBE-04A3FA9EE238}" srcOrd="1" destOrd="0" parTransId="{AA858F5D-0656-44E9-9931-92F7DE915645}" sibTransId="{25D9E5B4-1545-49A8-A375-4E7CB5CAF602}"/>
    <dgm:cxn modelId="{766F8DC0-97B3-4996-9B19-82A6880245F7}" srcId="{D7070E79-7641-4219-9AFB-5B8382B6A6BF}" destId="{45D50C38-ED5F-4125-95B9-C0233D650D93}" srcOrd="2" destOrd="0" parTransId="{B4D707E2-1B96-4900-86E5-BDB0E893B9DD}" sibTransId="{102B0CA9-F8E1-42AA-BE37-69A81DEC4BF9}"/>
    <dgm:cxn modelId="{D970FFEE-B91E-4549-AA3A-AD701D935FA1}" type="presOf" srcId="{D7070E79-7641-4219-9AFB-5B8382B6A6BF}" destId="{1810D48B-48E4-7143-A1ED-72E5C05114B0}" srcOrd="0" destOrd="0" presId="urn:microsoft.com/office/officeart/2008/layout/LinedList"/>
    <dgm:cxn modelId="{0D81CDFA-3F67-F743-B000-D47CA19CF7C7}" type="presOf" srcId="{350F26D8-746F-405F-9C82-3CC78F16E030}" destId="{8DBD1CCF-D235-034A-948C-5693EFA68354}" srcOrd="0" destOrd="0" presId="urn:microsoft.com/office/officeart/2008/layout/LinedList"/>
    <dgm:cxn modelId="{B5F0F35D-728F-734C-9968-0B503ABD21BA}" type="presParOf" srcId="{1810D48B-48E4-7143-A1ED-72E5C05114B0}" destId="{19993387-B80D-9342-9A7D-F5169A44B7A6}" srcOrd="0" destOrd="0" presId="urn:microsoft.com/office/officeart/2008/layout/LinedList"/>
    <dgm:cxn modelId="{0E750CA6-68AF-3948-926A-8CD908175F66}" type="presParOf" srcId="{1810D48B-48E4-7143-A1ED-72E5C05114B0}" destId="{BFB25B62-C175-9B4B-91E1-B05ACC182F35}" srcOrd="1" destOrd="0" presId="urn:microsoft.com/office/officeart/2008/layout/LinedList"/>
    <dgm:cxn modelId="{1FB852D2-0E66-344B-A43D-A645BCC58079}" type="presParOf" srcId="{BFB25B62-C175-9B4B-91E1-B05ACC182F35}" destId="{8DBD1CCF-D235-034A-948C-5693EFA68354}" srcOrd="0" destOrd="0" presId="urn:microsoft.com/office/officeart/2008/layout/LinedList"/>
    <dgm:cxn modelId="{3C559BA1-9A92-A245-8711-209E74976B6A}" type="presParOf" srcId="{BFB25B62-C175-9B4B-91E1-B05ACC182F35}" destId="{1FEEC8E9-D725-4E41-8F6F-C09F949A87F8}" srcOrd="1" destOrd="0" presId="urn:microsoft.com/office/officeart/2008/layout/LinedList"/>
    <dgm:cxn modelId="{E71232B3-2A96-794B-A055-BE91B5A61A67}" type="presParOf" srcId="{1810D48B-48E4-7143-A1ED-72E5C05114B0}" destId="{CB53EC31-1152-9D45-B220-9B7FBE33B866}" srcOrd="2" destOrd="0" presId="urn:microsoft.com/office/officeart/2008/layout/LinedList"/>
    <dgm:cxn modelId="{048D497E-A64E-F343-AE21-224C865DD943}" type="presParOf" srcId="{1810D48B-48E4-7143-A1ED-72E5C05114B0}" destId="{E3BF551D-E949-A041-B402-DD4639A02C3F}" srcOrd="3" destOrd="0" presId="urn:microsoft.com/office/officeart/2008/layout/LinedList"/>
    <dgm:cxn modelId="{C0CDF3CB-A5C3-DA41-AE3D-C3BF59C9599B}" type="presParOf" srcId="{E3BF551D-E949-A041-B402-DD4639A02C3F}" destId="{202560C5-7A50-B94C-8BE3-408CE1BA0E91}" srcOrd="0" destOrd="0" presId="urn:microsoft.com/office/officeart/2008/layout/LinedList"/>
    <dgm:cxn modelId="{0E4B323B-9D01-DB43-AB4B-BF784FCEE3DF}" type="presParOf" srcId="{E3BF551D-E949-A041-B402-DD4639A02C3F}" destId="{7FB6A1C0-9F6A-464E-8C8E-D03C3383DFBE}" srcOrd="1" destOrd="0" presId="urn:microsoft.com/office/officeart/2008/layout/LinedList"/>
    <dgm:cxn modelId="{2A16AAC2-C9CD-CF4F-8562-E798B7711B32}" type="presParOf" srcId="{1810D48B-48E4-7143-A1ED-72E5C05114B0}" destId="{7DEA7308-2499-5545-A933-BF0E153821DD}" srcOrd="4" destOrd="0" presId="urn:microsoft.com/office/officeart/2008/layout/LinedList"/>
    <dgm:cxn modelId="{E0DE2DE9-F939-AF4F-923E-A74A05B08ADE}" type="presParOf" srcId="{1810D48B-48E4-7143-A1ED-72E5C05114B0}" destId="{B08208E3-BF92-094E-A4C1-E5E40E42036E}" srcOrd="5" destOrd="0" presId="urn:microsoft.com/office/officeart/2008/layout/LinedList"/>
    <dgm:cxn modelId="{7A2B9C31-CE16-F549-B2B1-1F20D58DD2AE}" type="presParOf" srcId="{B08208E3-BF92-094E-A4C1-E5E40E42036E}" destId="{075DF06B-A936-E54A-9FD3-A88A0CEF98C6}" srcOrd="0" destOrd="0" presId="urn:microsoft.com/office/officeart/2008/layout/LinedList"/>
    <dgm:cxn modelId="{E0D9B3C8-CC3F-0B46-9CEB-E566DC9910B2}" type="presParOf" srcId="{B08208E3-BF92-094E-A4C1-E5E40E42036E}" destId="{2B6E7B44-9D6A-B949-BDC2-09B9237F97C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5833876-0CA9-4938-B3EF-0E5F652C77D3}" type="doc">
      <dgm:prSet loTypeId="urn:microsoft.com/office/officeart/2005/8/layout/vList2" loCatId="list" qsTypeId="urn:microsoft.com/office/officeart/2005/8/quickstyle/simple4#4" qsCatId="simple" csTypeId="urn:microsoft.com/office/officeart/2005/8/colors/colorful2#14" csCatId="colorful"/>
      <dgm:spPr/>
      <dgm:t>
        <a:bodyPr/>
        <a:lstStyle/>
        <a:p>
          <a:endParaRPr lang="en-US"/>
        </a:p>
      </dgm:t>
    </dgm:pt>
    <dgm:pt modelId="{992BE1A3-EFEF-42C2-848C-85F3C9A125A7}">
      <dgm:prSet/>
      <dgm:spPr/>
      <dgm:t>
        <a:bodyPr/>
        <a:lstStyle/>
        <a:p>
          <a:r>
            <a:rPr lang="es-ES_tradnl"/>
            <a:t>1. </a:t>
          </a:r>
          <a:r>
            <a:rPr lang="es-ES_tradnl" b="1" i="1"/>
            <a:t>Obligaciones del vendedor</a:t>
          </a:r>
          <a:r>
            <a:rPr lang="es-ES_tradnl"/>
            <a:t>: artículo 30:</a:t>
          </a:r>
          <a:endParaRPr lang="en-US"/>
        </a:p>
      </dgm:t>
    </dgm:pt>
    <dgm:pt modelId="{301D5BC4-5BD3-4BAC-8906-F26D13D1D492}" type="parTrans" cxnId="{58301032-362B-4233-BA69-0A4FC535B016}">
      <dgm:prSet/>
      <dgm:spPr/>
      <dgm:t>
        <a:bodyPr/>
        <a:lstStyle/>
        <a:p>
          <a:endParaRPr lang="en-US"/>
        </a:p>
      </dgm:t>
    </dgm:pt>
    <dgm:pt modelId="{83A525E3-4B2E-406F-AB32-ED3311E1846F}" type="sibTrans" cxnId="{58301032-362B-4233-BA69-0A4FC535B016}">
      <dgm:prSet/>
      <dgm:spPr/>
      <dgm:t>
        <a:bodyPr/>
        <a:lstStyle/>
        <a:p>
          <a:endParaRPr lang="en-US"/>
        </a:p>
      </dgm:t>
    </dgm:pt>
    <dgm:pt modelId="{DAD79DD1-8A5D-423C-8EE4-B910D41A5ACD}">
      <dgm:prSet/>
      <dgm:spPr/>
      <dgm:t>
        <a:bodyPr/>
        <a:lstStyle/>
        <a:p>
          <a:r>
            <a:rPr lang="es-ES_tradnl"/>
            <a:t>A. Entregar materialmente</a:t>
          </a:r>
          <a:endParaRPr lang="en-US"/>
        </a:p>
      </dgm:t>
    </dgm:pt>
    <dgm:pt modelId="{3789A3D7-265A-48F0-819F-CC40869D5496}" type="parTrans" cxnId="{9617EB7E-12B4-4434-89C0-7C2AAA2981D7}">
      <dgm:prSet/>
      <dgm:spPr/>
      <dgm:t>
        <a:bodyPr/>
        <a:lstStyle/>
        <a:p>
          <a:endParaRPr lang="en-US"/>
        </a:p>
      </dgm:t>
    </dgm:pt>
    <dgm:pt modelId="{EB24DDFB-01DD-45A9-A652-ED16B16FB651}" type="sibTrans" cxnId="{9617EB7E-12B4-4434-89C0-7C2AAA2981D7}">
      <dgm:prSet/>
      <dgm:spPr/>
      <dgm:t>
        <a:bodyPr/>
        <a:lstStyle/>
        <a:p>
          <a:endParaRPr lang="en-US"/>
        </a:p>
      </dgm:t>
    </dgm:pt>
    <dgm:pt modelId="{DA70EC9F-5C61-4E54-A645-02E266976503}">
      <dgm:prSet/>
      <dgm:spPr/>
      <dgm:t>
        <a:bodyPr/>
        <a:lstStyle/>
        <a:p>
          <a:r>
            <a:rPr lang="es-ES_tradnl"/>
            <a:t>B. Transmitir el dominio</a:t>
          </a:r>
          <a:endParaRPr lang="en-US"/>
        </a:p>
      </dgm:t>
    </dgm:pt>
    <dgm:pt modelId="{AE6164B4-F73C-4BA6-B54B-835050702430}" type="parTrans" cxnId="{4D9D09F6-5D1E-4CA4-A7E5-8C46E2ED1B9E}">
      <dgm:prSet/>
      <dgm:spPr/>
      <dgm:t>
        <a:bodyPr/>
        <a:lstStyle/>
        <a:p>
          <a:endParaRPr lang="en-US"/>
        </a:p>
      </dgm:t>
    </dgm:pt>
    <dgm:pt modelId="{2CF392E9-F9F5-4EA3-A8CE-F1C7E9643726}" type="sibTrans" cxnId="{4D9D09F6-5D1E-4CA4-A7E5-8C46E2ED1B9E}">
      <dgm:prSet/>
      <dgm:spPr/>
      <dgm:t>
        <a:bodyPr/>
        <a:lstStyle/>
        <a:p>
          <a:endParaRPr lang="en-US"/>
        </a:p>
      </dgm:t>
    </dgm:pt>
    <dgm:pt modelId="{1294CDB0-93BC-4B34-BEA4-CB07A88DA227}">
      <dgm:prSet/>
      <dgm:spPr/>
      <dgm:t>
        <a:bodyPr/>
        <a:lstStyle/>
        <a:p>
          <a:r>
            <a:rPr lang="es-ES_tradnl"/>
            <a:t>C. Entregar documentos</a:t>
          </a:r>
          <a:endParaRPr lang="en-US"/>
        </a:p>
      </dgm:t>
    </dgm:pt>
    <dgm:pt modelId="{5F90B802-30D0-4D2E-8693-201B4108596F}" type="parTrans" cxnId="{9C82CFE7-FCC4-4ED3-A6A0-D63FBDC7DEAE}">
      <dgm:prSet/>
      <dgm:spPr/>
      <dgm:t>
        <a:bodyPr/>
        <a:lstStyle/>
        <a:p>
          <a:endParaRPr lang="en-US"/>
        </a:p>
      </dgm:t>
    </dgm:pt>
    <dgm:pt modelId="{A7B41AD9-0058-4CEC-83C4-8D86E8DBAFDB}" type="sibTrans" cxnId="{9C82CFE7-FCC4-4ED3-A6A0-D63FBDC7DEAE}">
      <dgm:prSet/>
      <dgm:spPr/>
      <dgm:t>
        <a:bodyPr/>
        <a:lstStyle/>
        <a:p>
          <a:endParaRPr lang="en-US"/>
        </a:p>
      </dgm:t>
    </dgm:pt>
    <dgm:pt modelId="{443ED9D5-CE54-41AC-B497-960557C50E5E}">
      <dgm:prSet/>
      <dgm:spPr/>
      <dgm:t>
        <a:bodyPr/>
        <a:lstStyle/>
        <a:p>
          <a:r>
            <a:rPr lang="es-ES_tradnl"/>
            <a:t>2. </a:t>
          </a:r>
          <a:r>
            <a:rPr lang="es-ES_tradnl" b="1" i="1"/>
            <a:t>Obligaciones del comprador</a:t>
          </a:r>
          <a:r>
            <a:rPr lang="es-ES_tradnl"/>
            <a:t>: artículo 53. </a:t>
          </a:r>
          <a:endParaRPr lang="en-US"/>
        </a:p>
      </dgm:t>
    </dgm:pt>
    <dgm:pt modelId="{E5DB886F-779B-4547-B65D-42EA87537699}" type="parTrans" cxnId="{B6F736CD-0C6D-4518-BE98-32BEE5CDBBD4}">
      <dgm:prSet/>
      <dgm:spPr/>
      <dgm:t>
        <a:bodyPr/>
        <a:lstStyle/>
        <a:p>
          <a:endParaRPr lang="en-US"/>
        </a:p>
      </dgm:t>
    </dgm:pt>
    <dgm:pt modelId="{1FC613B0-C508-4E96-BC03-4535963E7AFB}" type="sibTrans" cxnId="{B6F736CD-0C6D-4518-BE98-32BEE5CDBBD4}">
      <dgm:prSet/>
      <dgm:spPr/>
      <dgm:t>
        <a:bodyPr/>
        <a:lstStyle/>
        <a:p>
          <a:endParaRPr lang="en-US"/>
        </a:p>
      </dgm:t>
    </dgm:pt>
    <dgm:pt modelId="{093F02D8-8DF9-4302-8F45-95ED7002C8C8}">
      <dgm:prSet/>
      <dgm:spPr/>
      <dgm:t>
        <a:bodyPr/>
        <a:lstStyle/>
        <a:p>
          <a:r>
            <a:rPr lang="es-ES_tradnl"/>
            <a:t>A. Pagar el precio</a:t>
          </a:r>
          <a:endParaRPr lang="en-US"/>
        </a:p>
      </dgm:t>
    </dgm:pt>
    <dgm:pt modelId="{24FA4533-BDD7-43A5-A98B-06EFA4182C75}" type="parTrans" cxnId="{C2C7EA75-93A2-4A67-A6D8-C3C54A3DE038}">
      <dgm:prSet/>
      <dgm:spPr/>
      <dgm:t>
        <a:bodyPr/>
        <a:lstStyle/>
        <a:p>
          <a:endParaRPr lang="en-US"/>
        </a:p>
      </dgm:t>
    </dgm:pt>
    <dgm:pt modelId="{BCFC07AD-A7B9-415C-9AE2-0D43203D34D8}" type="sibTrans" cxnId="{C2C7EA75-93A2-4A67-A6D8-C3C54A3DE038}">
      <dgm:prSet/>
      <dgm:spPr/>
      <dgm:t>
        <a:bodyPr/>
        <a:lstStyle/>
        <a:p>
          <a:endParaRPr lang="en-US"/>
        </a:p>
      </dgm:t>
    </dgm:pt>
    <dgm:pt modelId="{560FBB72-5312-4A1E-A91E-928038ABB692}">
      <dgm:prSet/>
      <dgm:spPr/>
      <dgm:t>
        <a:bodyPr/>
        <a:lstStyle/>
        <a:p>
          <a:r>
            <a:rPr lang="es-ES_tradnl"/>
            <a:t>B. Recibir el bien</a:t>
          </a:r>
          <a:endParaRPr lang="en-US"/>
        </a:p>
      </dgm:t>
    </dgm:pt>
    <dgm:pt modelId="{6E3E767D-1952-46F0-B553-B132734DE14F}" type="parTrans" cxnId="{388B14AE-7DCC-4A70-ACF7-EAA7362F8D61}">
      <dgm:prSet/>
      <dgm:spPr/>
      <dgm:t>
        <a:bodyPr/>
        <a:lstStyle/>
        <a:p>
          <a:endParaRPr lang="en-US"/>
        </a:p>
      </dgm:t>
    </dgm:pt>
    <dgm:pt modelId="{36CEEB29-DBC1-4504-BAA3-E065375E33D6}" type="sibTrans" cxnId="{388B14AE-7DCC-4A70-ACF7-EAA7362F8D61}">
      <dgm:prSet/>
      <dgm:spPr/>
      <dgm:t>
        <a:bodyPr/>
        <a:lstStyle/>
        <a:p>
          <a:endParaRPr lang="en-US"/>
        </a:p>
      </dgm:t>
    </dgm:pt>
    <dgm:pt modelId="{723D94F4-5A93-5743-8B4B-D197700CC778}" type="pres">
      <dgm:prSet presAssocID="{15833876-0CA9-4938-B3EF-0E5F652C77D3}" presName="linear" presStyleCnt="0">
        <dgm:presLayoutVars>
          <dgm:animLvl val="lvl"/>
          <dgm:resizeHandles val="exact"/>
        </dgm:presLayoutVars>
      </dgm:prSet>
      <dgm:spPr/>
    </dgm:pt>
    <dgm:pt modelId="{26717A27-1A22-5D43-976A-659C1EFA8BC2}" type="pres">
      <dgm:prSet presAssocID="{992BE1A3-EFEF-42C2-848C-85F3C9A125A7}" presName="parentText" presStyleLbl="node1" presStyleIdx="0" presStyleCnt="7">
        <dgm:presLayoutVars>
          <dgm:chMax val="0"/>
          <dgm:bulletEnabled val="1"/>
        </dgm:presLayoutVars>
      </dgm:prSet>
      <dgm:spPr/>
    </dgm:pt>
    <dgm:pt modelId="{E9FA6812-C2F1-2C4B-BBA1-F13CC90B38AC}" type="pres">
      <dgm:prSet presAssocID="{83A525E3-4B2E-406F-AB32-ED3311E1846F}" presName="spacer" presStyleCnt="0"/>
      <dgm:spPr/>
    </dgm:pt>
    <dgm:pt modelId="{A6FC6290-34D9-5646-9017-462AF8B804FD}" type="pres">
      <dgm:prSet presAssocID="{DAD79DD1-8A5D-423C-8EE4-B910D41A5ACD}" presName="parentText" presStyleLbl="node1" presStyleIdx="1" presStyleCnt="7">
        <dgm:presLayoutVars>
          <dgm:chMax val="0"/>
          <dgm:bulletEnabled val="1"/>
        </dgm:presLayoutVars>
      </dgm:prSet>
      <dgm:spPr/>
    </dgm:pt>
    <dgm:pt modelId="{F77FD30B-294A-8644-9574-9F55B09E4DAD}" type="pres">
      <dgm:prSet presAssocID="{EB24DDFB-01DD-45A9-A652-ED16B16FB651}" presName="spacer" presStyleCnt="0"/>
      <dgm:spPr/>
    </dgm:pt>
    <dgm:pt modelId="{1E0E8464-89B1-2144-B63D-5DF0D4C187C9}" type="pres">
      <dgm:prSet presAssocID="{DA70EC9F-5C61-4E54-A645-02E266976503}" presName="parentText" presStyleLbl="node1" presStyleIdx="2" presStyleCnt="7">
        <dgm:presLayoutVars>
          <dgm:chMax val="0"/>
          <dgm:bulletEnabled val="1"/>
        </dgm:presLayoutVars>
      </dgm:prSet>
      <dgm:spPr/>
    </dgm:pt>
    <dgm:pt modelId="{549100BC-C6A1-B94E-9C42-429756A71490}" type="pres">
      <dgm:prSet presAssocID="{2CF392E9-F9F5-4EA3-A8CE-F1C7E9643726}" presName="spacer" presStyleCnt="0"/>
      <dgm:spPr/>
    </dgm:pt>
    <dgm:pt modelId="{60F89BE9-DC51-8841-9F37-E81D350F2A41}" type="pres">
      <dgm:prSet presAssocID="{1294CDB0-93BC-4B34-BEA4-CB07A88DA227}" presName="parentText" presStyleLbl="node1" presStyleIdx="3" presStyleCnt="7">
        <dgm:presLayoutVars>
          <dgm:chMax val="0"/>
          <dgm:bulletEnabled val="1"/>
        </dgm:presLayoutVars>
      </dgm:prSet>
      <dgm:spPr/>
    </dgm:pt>
    <dgm:pt modelId="{E22F7C70-FBEF-134A-A499-85094CA160F3}" type="pres">
      <dgm:prSet presAssocID="{A7B41AD9-0058-4CEC-83C4-8D86E8DBAFDB}" presName="spacer" presStyleCnt="0"/>
      <dgm:spPr/>
    </dgm:pt>
    <dgm:pt modelId="{18ED4219-7F4D-DF41-923F-1A2052F30765}" type="pres">
      <dgm:prSet presAssocID="{443ED9D5-CE54-41AC-B497-960557C50E5E}" presName="parentText" presStyleLbl="node1" presStyleIdx="4" presStyleCnt="7">
        <dgm:presLayoutVars>
          <dgm:chMax val="0"/>
          <dgm:bulletEnabled val="1"/>
        </dgm:presLayoutVars>
      </dgm:prSet>
      <dgm:spPr/>
    </dgm:pt>
    <dgm:pt modelId="{0E31A934-5A7E-9349-965C-BF96DD0E762F}" type="pres">
      <dgm:prSet presAssocID="{1FC613B0-C508-4E96-BC03-4535963E7AFB}" presName="spacer" presStyleCnt="0"/>
      <dgm:spPr/>
    </dgm:pt>
    <dgm:pt modelId="{90E49C5A-A92A-474D-BD73-B0466A3B9361}" type="pres">
      <dgm:prSet presAssocID="{093F02D8-8DF9-4302-8F45-95ED7002C8C8}" presName="parentText" presStyleLbl="node1" presStyleIdx="5" presStyleCnt="7">
        <dgm:presLayoutVars>
          <dgm:chMax val="0"/>
          <dgm:bulletEnabled val="1"/>
        </dgm:presLayoutVars>
      </dgm:prSet>
      <dgm:spPr/>
    </dgm:pt>
    <dgm:pt modelId="{5007622C-4BE1-D84E-9641-153530300774}" type="pres">
      <dgm:prSet presAssocID="{BCFC07AD-A7B9-415C-9AE2-0D43203D34D8}" presName="spacer" presStyleCnt="0"/>
      <dgm:spPr/>
    </dgm:pt>
    <dgm:pt modelId="{0335609C-0BFE-494D-AF31-D73954BC51F5}" type="pres">
      <dgm:prSet presAssocID="{560FBB72-5312-4A1E-A91E-928038ABB692}" presName="parentText" presStyleLbl="node1" presStyleIdx="6" presStyleCnt="7">
        <dgm:presLayoutVars>
          <dgm:chMax val="0"/>
          <dgm:bulletEnabled val="1"/>
        </dgm:presLayoutVars>
      </dgm:prSet>
      <dgm:spPr/>
    </dgm:pt>
  </dgm:ptLst>
  <dgm:cxnLst>
    <dgm:cxn modelId="{04D43305-C861-BF44-82F2-0A3EFDCEA56F}" type="presOf" srcId="{1294CDB0-93BC-4B34-BEA4-CB07A88DA227}" destId="{60F89BE9-DC51-8841-9F37-E81D350F2A41}" srcOrd="0" destOrd="0" presId="urn:microsoft.com/office/officeart/2005/8/layout/vList2"/>
    <dgm:cxn modelId="{89C2CB1D-00AE-1B4D-9557-686FD5522276}" type="presOf" srcId="{15833876-0CA9-4938-B3EF-0E5F652C77D3}" destId="{723D94F4-5A93-5743-8B4B-D197700CC778}" srcOrd="0" destOrd="0" presId="urn:microsoft.com/office/officeart/2005/8/layout/vList2"/>
    <dgm:cxn modelId="{58301032-362B-4233-BA69-0A4FC535B016}" srcId="{15833876-0CA9-4938-B3EF-0E5F652C77D3}" destId="{992BE1A3-EFEF-42C2-848C-85F3C9A125A7}" srcOrd="0" destOrd="0" parTransId="{301D5BC4-5BD3-4BAC-8906-F26D13D1D492}" sibTransId="{83A525E3-4B2E-406F-AB32-ED3311E1846F}"/>
    <dgm:cxn modelId="{FC35A763-36D6-E647-A33A-29488C633B1E}" type="presOf" srcId="{560FBB72-5312-4A1E-A91E-928038ABB692}" destId="{0335609C-0BFE-494D-AF31-D73954BC51F5}" srcOrd="0" destOrd="0" presId="urn:microsoft.com/office/officeart/2005/8/layout/vList2"/>
    <dgm:cxn modelId="{C2C7EA75-93A2-4A67-A6D8-C3C54A3DE038}" srcId="{15833876-0CA9-4938-B3EF-0E5F652C77D3}" destId="{093F02D8-8DF9-4302-8F45-95ED7002C8C8}" srcOrd="5" destOrd="0" parTransId="{24FA4533-BDD7-43A5-A98B-06EFA4182C75}" sibTransId="{BCFC07AD-A7B9-415C-9AE2-0D43203D34D8}"/>
    <dgm:cxn modelId="{9617EB7E-12B4-4434-89C0-7C2AAA2981D7}" srcId="{15833876-0CA9-4938-B3EF-0E5F652C77D3}" destId="{DAD79DD1-8A5D-423C-8EE4-B910D41A5ACD}" srcOrd="1" destOrd="0" parTransId="{3789A3D7-265A-48F0-819F-CC40869D5496}" sibTransId="{EB24DDFB-01DD-45A9-A652-ED16B16FB651}"/>
    <dgm:cxn modelId="{388B14AE-7DCC-4A70-ACF7-EAA7362F8D61}" srcId="{15833876-0CA9-4938-B3EF-0E5F652C77D3}" destId="{560FBB72-5312-4A1E-A91E-928038ABB692}" srcOrd="6" destOrd="0" parTransId="{6E3E767D-1952-46F0-B553-B132734DE14F}" sibTransId="{36CEEB29-DBC1-4504-BAA3-E065375E33D6}"/>
    <dgm:cxn modelId="{EBF66DC0-540B-CC46-AFF4-6FA42569ED60}" type="presOf" srcId="{992BE1A3-EFEF-42C2-848C-85F3C9A125A7}" destId="{26717A27-1A22-5D43-976A-659C1EFA8BC2}" srcOrd="0" destOrd="0" presId="urn:microsoft.com/office/officeart/2005/8/layout/vList2"/>
    <dgm:cxn modelId="{B6F736CD-0C6D-4518-BE98-32BEE5CDBBD4}" srcId="{15833876-0CA9-4938-B3EF-0E5F652C77D3}" destId="{443ED9D5-CE54-41AC-B497-960557C50E5E}" srcOrd="4" destOrd="0" parTransId="{E5DB886F-779B-4547-B65D-42EA87537699}" sibTransId="{1FC613B0-C508-4E96-BC03-4535963E7AFB}"/>
    <dgm:cxn modelId="{9C82CFE7-FCC4-4ED3-A6A0-D63FBDC7DEAE}" srcId="{15833876-0CA9-4938-B3EF-0E5F652C77D3}" destId="{1294CDB0-93BC-4B34-BEA4-CB07A88DA227}" srcOrd="3" destOrd="0" parTransId="{5F90B802-30D0-4D2E-8693-201B4108596F}" sibTransId="{A7B41AD9-0058-4CEC-83C4-8D86E8DBAFDB}"/>
    <dgm:cxn modelId="{DD59A2EB-30F8-C04D-8011-AF096ED9C706}" type="presOf" srcId="{DAD79DD1-8A5D-423C-8EE4-B910D41A5ACD}" destId="{A6FC6290-34D9-5646-9017-462AF8B804FD}" srcOrd="0" destOrd="0" presId="urn:microsoft.com/office/officeart/2005/8/layout/vList2"/>
    <dgm:cxn modelId="{8E4B2BF1-92F7-4143-AB52-98DAAE1EEBA7}" type="presOf" srcId="{443ED9D5-CE54-41AC-B497-960557C50E5E}" destId="{18ED4219-7F4D-DF41-923F-1A2052F30765}" srcOrd="0" destOrd="0" presId="urn:microsoft.com/office/officeart/2005/8/layout/vList2"/>
    <dgm:cxn modelId="{4D9D09F6-5D1E-4CA4-A7E5-8C46E2ED1B9E}" srcId="{15833876-0CA9-4938-B3EF-0E5F652C77D3}" destId="{DA70EC9F-5C61-4E54-A645-02E266976503}" srcOrd="2" destOrd="0" parTransId="{AE6164B4-F73C-4BA6-B54B-835050702430}" sibTransId="{2CF392E9-F9F5-4EA3-A8CE-F1C7E9643726}"/>
    <dgm:cxn modelId="{2D26A8FA-E48D-EE47-BEDE-9B8697772932}" type="presOf" srcId="{DA70EC9F-5C61-4E54-A645-02E266976503}" destId="{1E0E8464-89B1-2144-B63D-5DF0D4C187C9}" srcOrd="0" destOrd="0" presId="urn:microsoft.com/office/officeart/2005/8/layout/vList2"/>
    <dgm:cxn modelId="{376183FC-51F4-044D-A229-9FDDB673AC98}" type="presOf" srcId="{093F02D8-8DF9-4302-8F45-95ED7002C8C8}" destId="{90E49C5A-A92A-474D-BD73-B0466A3B9361}" srcOrd="0" destOrd="0" presId="urn:microsoft.com/office/officeart/2005/8/layout/vList2"/>
    <dgm:cxn modelId="{92289923-9641-8E4E-8B91-D4ED9D53DF3F}" type="presParOf" srcId="{723D94F4-5A93-5743-8B4B-D197700CC778}" destId="{26717A27-1A22-5D43-976A-659C1EFA8BC2}" srcOrd="0" destOrd="0" presId="urn:microsoft.com/office/officeart/2005/8/layout/vList2"/>
    <dgm:cxn modelId="{06E039A1-7713-FA46-8514-9E20F5151A21}" type="presParOf" srcId="{723D94F4-5A93-5743-8B4B-D197700CC778}" destId="{E9FA6812-C2F1-2C4B-BBA1-F13CC90B38AC}" srcOrd="1" destOrd="0" presId="urn:microsoft.com/office/officeart/2005/8/layout/vList2"/>
    <dgm:cxn modelId="{B55AB129-0D01-3942-A70E-7698C6E55D27}" type="presParOf" srcId="{723D94F4-5A93-5743-8B4B-D197700CC778}" destId="{A6FC6290-34D9-5646-9017-462AF8B804FD}" srcOrd="2" destOrd="0" presId="urn:microsoft.com/office/officeart/2005/8/layout/vList2"/>
    <dgm:cxn modelId="{C890E9CB-B0DA-6C4F-8635-B5CA85BB2979}" type="presParOf" srcId="{723D94F4-5A93-5743-8B4B-D197700CC778}" destId="{F77FD30B-294A-8644-9574-9F55B09E4DAD}" srcOrd="3" destOrd="0" presId="urn:microsoft.com/office/officeart/2005/8/layout/vList2"/>
    <dgm:cxn modelId="{A67B223D-AA12-A548-A179-A95002C75C71}" type="presParOf" srcId="{723D94F4-5A93-5743-8B4B-D197700CC778}" destId="{1E0E8464-89B1-2144-B63D-5DF0D4C187C9}" srcOrd="4" destOrd="0" presId="urn:microsoft.com/office/officeart/2005/8/layout/vList2"/>
    <dgm:cxn modelId="{869C322A-B45E-9C40-9DFB-E678898A6E7B}" type="presParOf" srcId="{723D94F4-5A93-5743-8B4B-D197700CC778}" destId="{549100BC-C6A1-B94E-9C42-429756A71490}" srcOrd="5" destOrd="0" presId="urn:microsoft.com/office/officeart/2005/8/layout/vList2"/>
    <dgm:cxn modelId="{765A8792-64E0-7E48-B36D-A5753799C5EA}" type="presParOf" srcId="{723D94F4-5A93-5743-8B4B-D197700CC778}" destId="{60F89BE9-DC51-8841-9F37-E81D350F2A41}" srcOrd="6" destOrd="0" presId="urn:microsoft.com/office/officeart/2005/8/layout/vList2"/>
    <dgm:cxn modelId="{17FC90DC-B586-5040-8BD7-58095E3CD277}" type="presParOf" srcId="{723D94F4-5A93-5743-8B4B-D197700CC778}" destId="{E22F7C70-FBEF-134A-A499-85094CA160F3}" srcOrd="7" destOrd="0" presId="urn:microsoft.com/office/officeart/2005/8/layout/vList2"/>
    <dgm:cxn modelId="{254DC02C-82FE-7F4A-B609-D987E7B47EA4}" type="presParOf" srcId="{723D94F4-5A93-5743-8B4B-D197700CC778}" destId="{18ED4219-7F4D-DF41-923F-1A2052F30765}" srcOrd="8" destOrd="0" presId="urn:microsoft.com/office/officeart/2005/8/layout/vList2"/>
    <dgm:cxn modelId="{4F9724C3-A2F2-CD49-AD1A-43DA387B7089}" type="presParOf" srcId="{723D94F4-5A93-5743-8B4B-D197700CC778}" destId="{0E31A934-5A7E-9349-965C-BF96DD0E762F}" srcOrd="9" destOrd="0" presId="urn:microsoft.com/office/officeart/2005/8/layout/vList2"/>
    <dgm:cxn modelId="{6BFA70E4-11CD-9748-BEDD-8B7FCCA51E61}" type="presParOf" srcId="{723D94F4-5A93-5743-8B4B-D197700CC778}" destId="{90E49C5A-A92A-474D-BD73-B0466A3B9361}" srcOrd="10" destOrd="0" presId="urn:microsoft.com/office/officeart/2005/8/layout/vList2"/>
    <dgm:cxn modelId="{03403A13-CCB2-7240-BFCD-FC7189CEC25C}" type="presParOf" srcId="{723D94F4-5A93-5743-8B4B-D197700CC778}" destId="{5007622C-4BE1-D84E-9641-153530300774}" srcOrd="11" destOrd="0" presId="urn:microsoft.com/office/officeart/2005/8/layout/vList2"/>
    <dgm:cxn modelId="{0AD72E01-3242-934A-91B1-15932CB73561}" type="presParOf" srcId="{723D94F4-5A93-5743-8B4B-D197700CC778}" destId="{0335609C-0BFE-494D-AF31-D73954BC51F5}"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68DF50B6-04A5-491F-81AD-795010546481}" type="doc">
      <dgm:prSet loTypeId="urn:microsoft.com/office/officeart/2005/8/layout/vList2" loCatId="list" qsTypeId="urn:microsoft.com/office/officeart/2005/8/quickstyle/simple4#5" qsCatId="simple" csTypeId="urn:microsoft.com/office/officeart/2005/8/colors/colorful2#15" csCatId="colorful"/>
      <dgm:spPr/>
      <dgm:t>
        <a:bodyPr/>
        <a:lstStyle/>
        <a:p>
          <a:endParaRPr lang="en-US"/>
        </a:p>
      </dgm:t>
    </dgm:pt>
    <dgm:pt modelId="{0AFF86FA-29BD-4451-AC25-102E5DE623B2}">
      <dgm:prSet/>
      <dgm:spPr/>
      <dgm:t>
        <a:bodyPr/>
        <a:lstStyle/>
        <a:p>
          <a:r>
            <a:rPr lang="es-ES_tradnl" b="1"/>
            <a:t>Jurisprudencia: </a:t>
          </a:r>
          <a:r>
            <a:rPr lang="es-ES_tradnl" i="1"/>
            <a:t>bienes muebles corporales</a:t>
          </a:r>
          <a:endParaRPr lang="en-US"/>
        </a:p>
      </dgm:t>
    </dgm:pt>
    <dgm:pt modelId="{BC634F93-905D-47EF-88CA-FC797A1DCEA4}" type="parTrans" cxnId="{FAE46BB5-A73D-4681-B7A0-9FC4BAB34B19}">
      <dgm:prSet/>
      <dgm:spPr/>
      <dgm:t>
        <a:bodyPr/>
        <a:lstStyle/>
        <a:p>
          <a:endParaRPr lang="en-US"/>
        </a:p>
      </dgm:t>
    </dgm:pt>
    <dgm:pt modelId="{648056AE-BAD2-4769-B626-E0CF42ADB93D}" type="sibTrans" cxnId="{FAE46BB5-A73D-4681-B7A0-9FC4BAB34B19}">
      <dgm:prSet/>
      <dgm:spPr/>
      <dgm:t>
        <a:bodyPr/>
        <a:lstStyle/>
        <a:p>
          <a:endParaRPr lang="en-US"/>
        </a:p>
      </dgm:t>
    </dgm:pt>
    <dgm:pt modelId="{94EE120E-7B74-4A47-9F64-F6A65D0E679D}">
      <dgm:prSet/>
      <dgm:spPr/>
      <dgm:t>
        <a:bodyPr/>
        <a:lstStyle/>
        <a:p>
          <a:r>
            <a:rPr lang="es-ES_tradnl"/>
            <a:t>Ej. OLG Köln, 26 agosto 1994. Sólo las cosas muebles pueden ser objeto de una compraventa comercial. </a:t>
          </a:r>
          <a:endParaRPr lang="en-US"/>
        </a:p>
      </dgm:t>
    </dgm:pt>
    <dgm:pt modelId="{2F7931DF-DFA2-46BF-9A61-83D49F5D3622}" type="parTrans" cxnId="{C5895E7B-9FDF-4E2F-A99D-249801468530}">
      <dgm:prSet/>
      <dgm:spPr/>
      <dgm:t>
        <a:bodyPr/>
        <a:lstStyle/>
        <a:p>
          <a:endParaRPr lang="en-US"/>
        </a:p>
      </dgm:t>
    </dgm:pt>
    <dgm:pt modelId="{9A3D8841-C6D6-4196-AFE0-55EF4FA59799}" type="sibTrans" cxnId="{C5895E7B-9FDF-4E2F-A99D-249801468530}">
      <dgm:prSet/>
      <dgm:spPr/>
      <dgm:t>
        <a:bodyPr/>
        <a:lstStyle/>
        <a:p>
          <a:endParaRPr lang="en-US"/>
        </a:p>
      </dgm:t>
    </dgm:pt>
    <dgm:pt modelId="{26C4F268-5662-42C7-8042-9D893AC75B68}">
      <dgm:prSet/>
      <dgm:spPr/>
      <dgm:t>
        <a:bodyPr/>
        <a:lstStyle/>
        <a:p>
          <a:r>
            <a:rPr lang="es-ES_tradnl"/>
            <a:t>Pueden estar en estado gaseoso o liquido: Tribunal Supremo de Austria, 2 fb 1995 (venta de gas propano).</a:t>
          </a:r>
          <a:endParaRPr lang="en-US"/>
        </a:p>
      </dgm:t>
    </dgm:pt>
    <dgm:pt modelId="{10136B6A-C3FD-4F3C-9867-3EE7527F2CCB}" type="parTrans" cxnId="{F256F1BB-56E0-4601-AF9E-FD8DA93344D6}">
      <dgm:prSet/>
      <dgm:spPr/>
      <dgm:t>
        <a:bodyPr/>
        <a:lstStyle/>
        <a:p>
          <a:endParaRPr lang="en-US"/>
        </a:p>
      </dgm:t>
    </dgm:pt>
    <dgm:pt modelId="{0BC90B86-5DD8-4865-883C-61806B6B4C84}" type="sibTrans" cxnId="{F256F1BB-56E0-4601-AF9E-FD8DA93344D6}">
      <dgm:prSet/>
      <dgm:spPr/>
      <dgm:t>
        <a:bodyPr/>
        <a:lstStyle/>
        <a:p>
          <a:endParaRPr lang="en-US"/>
        </a:p>
      </dgm:t>
    </dgm:pt>
    <dgm:pt modelId="{0F5046CA-056D-A348-BB3A-174A348BEA35}" type="pres">
      <dgm:prSet presAssocID="{68DF50B6-04A5-491F-81AD-795010546481}" presName="linear" presStyleCnt="0">
        <dgm:presLayoutVars>
          <dgm:animLvl val="lvl"/>
          <dgm:resizeHandles val="exact"/>
        </dgm:presLayoutVars>
      </dgm:prSet>
      <dgm:spPr/>
    </dgm:pt>
    <dgm:pt modelId="{B8BDD1B2-A27F-224E-B51C-A81B43A0B3B7}" type="pres">
      <dgm:prSet presAssocID="{0AFF86FA-29BD-4451-AC25-102E5DE623B2}" presName="parentText" presStyleLbl="node1" presStyleIdx="0" presStyleCnt="3">
        <dgm:presLayoutVars>
          <dgm:chMax val="0"/>
          <dgm:bulletEnabled val="1"/>
        </dgm:presLayoutVars>
      </dgm:prSet>
      <dgm:spPr/>
    </dgm:pt>
    <dgm:pt modelId="{24482E5D-C5DD-A641-80D2-08C7E0E9EFD0}" type="pres">
      <dgm:prSet presAssocID="{648056AE-BAD2-4769-B626-E0CF42ADB93D}" presName="spacer" presStyleCnt="0"/>
      <dgm:spPr/>
    </dgm:pt>
    <dgm:pt modelId="{B1D110C6-C044-D946-A005-2A5335DBE0B3}" type="pres">
      <dgm:prSet presAssocID="{94EE120E-7B74-4A47-9F64-F6A65D0E679D}" presName="parentText" presStyleLbl="node1" presStyleIdx="1" presStyleCnt="3">
        <dgm:presLayoutVars>
          <dgm:chMax val="0"/>
          <dgm:bulletEnabled val="1"/>
        </dgm:presLayoutVars>
      </dgm:prSet>
      <dgm:spPr/>
    </dgm:pt>
    <dgm:pt modelId="{DA7CB66E-4060-3A44-9F76-3521887ECBB1}" type="pres">
      <dgm:prSet presAssocID="{9A3D8841-C6D6-4196-AFE0-55EF4FA59799}" presName="spacer" presStyleCnt="0"/>
      <dgm:spPr/>
    </dgm:pt>
    <dgm:pt modelId="{23E06F78-A0E4-C641-9DF2-C6D4AA6A5A4E}" type="pres">
      <dgm:prSet presAssocID="{26C4F268-5662-42C7-8042-9D893AC75B68}" presName="parentText" presStyleLbl="node1" presStyleIdx="2" presStyleCnt="3">
        <dgm:presLayoutVars>
          <dgm:chMax val="0"/>
          <dgm:bulletEnabled val="1"/>
        </dgm:presLayoutVars>
      </dgm:prSet>
      <dgm:spPr/>
    </dgm:pt>
  </dgm:ptLst>
  <dgm:cxnLst>
    <dgm:cxn modelId="{2CD9DE3B-7D12-5042-8924-B7DF57918F8D}" type="presOf" srcId="{0AFF86FA-29BD-4451-AC25-102E5DE623B2}" destId="{B8BDD1B2-A27F-224E-B51C-A81B43A0B3B7}" srcOrd="0" destOrd="0" presId="urn:microsoft.com/office/officeart/2005/8/layout/vList2"/>
    <dgm:cxn modelId="{C5895E7B-9FDF-4E2F-A99D-249801468530}" srcId="{68DF50B6-04A5-491F-81AD-795010546481}" destId="{94EE120E-7B74-4A47-9F64-F6A65D0E679D}" srcOrd="1" destOrd="0" parTransId="{2F7931DF-DFA2-46BF-9A61-83D49F5D3622}" sibTransId="{9A3D8841-C6D6-4196-AFE0-55EF4FA59799}"/>
    <dgm:cxn modelId="{3538568E-899F-CD42-97B1-149946E7191B}" type="presOf" srcId="{26C4F268-5662-42C7-8042-9D893AC75B68}" destId="{23E06F78-A0E4-C641-9DF2-C6D4AA6A5A4E}" srcOrd="0" destOrd="0" presId="urn:microsoft.com/office/officeart/2005/8/layout/vList2"/>
    <dgm:cxn modelId="{2208BDA9-67BD-8B4A-B863-43607BEBDA70}" type="presOf" srcId="{94EE120E-7B74-4A47-9F64-F6A65D0E679D}" destId="{B1D110C6-C044-D946-A005-2A5335DBE0B3}" srcOrd="0" destOrd="0" presId="urn:microsoft.com/office/officeart/2005/8/layout/vList2"/>
    <dgm:cxn modelId="{FAE46BB5-A73D-4681-B7A0-9FC4BAB34B19}" srcId="{68DF50B6-04A5-491F-81AD-795010546481}" destId="{0AFF86FA-29BD-4451-AC25-102E5DE623B2}" srcOrd="0" destOrd="0" parTransId="{BC634F93-905D-47EF-88CA-FC797A1DCEA4}" sibTransId="{648056AE-BAD2-4769-B626-E0CF42ADB93D}"/>
    <dgm:cxn modelId="{F256F1BB-56E0-4601-AF9E-FD8DA93344D6}" srcId="{68DF50B6-04A5-491F-81AD-795010546481}" destId="{26C4F268-5662-42C7-8042-9D893AC75B68}" srcOrd="2" destOrd="0" parTransId="{10136B6A-C3FD-4F3C-9867-3EE7527F2CCB}" sibTransId="{0BC90B86-5DD8-4865-883C-61806B6B4C84}"/>
    <dgm:cxn modelId="{9F6F2ACF-C2A2-4D41-9D0D-495F98B72810}" type="presOf" srcId="{68DF50B6-04A5-491F-81AD-795010546481}" destId="{0F5046CA-056D-A348-BB3A-174A348BEA35}" srcOrd="0" destOrd="0" presId="urn:microsoft.com/office/officeart/2005/8/layout/vList2"/>
    <dgm:cxn modelId="{677E8011-DEB3-3849-86FC-B1764EF4AAF6}" type="presParOf" srcId="{0F5046CA-056D-A348-BB3A-174A348BEA35}" destId="{B8BDD1B2-A27F-224E-B51C-A81B43A0B3B7}" srcOrd="0" destOrd="0" presId="urn:microsoft.com/office/officeart/2005/8/layout/vList2"/>
    <dgm:cxn modelId="{7C4F0D56-D3A4-3643-9FBA-1E7CBDE3B389}" type="presParOf" srcId="{0F5046CA-056D-A348-BB3A-174A348BEA35}" destId="{24482E5D-C5DD-A641-80D2-08C7E0E9EFD0}" srcOrd="1" destOrd="0" presId="urn:microsoft.com/office/officeart/2005/8/layout/vList2"/>
    <dgm:cxn modelId="{C7B60014-7E73-8E4D-8BB9-69449DA7F949}" type="presParOf" srcId="{0F5046CA-056D-A348-BB3A-174A348BEA35}" destId="{B1D110C6-C044-D946-A005-2A5335DBE0B3}" srcOrd="2" destOrd="0" presId="urn:microsoft.com/office/officeart/2005/8/layout/vList2"/>
    <dgm:cxn modelId="{5EDD11A5-4DA9-D345-85E2-A8199C0B8373}" type="presParOf" srcId="{0F5046CA-056D-A348-BB3A-174A348BEA35}" destId="{DA7CB66E-4060-3A44-9F76-3521887ECBB1}" srcOrd="3" destOrd="0" presId="urn:microsoft.com/office/officeart/2005/8/layout/vList2"/>
    <dgm:cxn modelId="{C3DBACFC-D4C4-6146-9BB6-C585B36729DD}" type="presParOf" srcId="{0F5046CA-056D-A348-BB3A-174A348BEA35}" destId="{23E06F78-A0E4-C641-9DF2-C6D4AA6A5A4E}"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BA6E362-ACDF-477C-9947-529D12EFD8E3}" type="doc">
      <dgm:prSet loTypeId="urn:microsoft.com/office/officeart/2008/layout/LinedList" loCatId="list" qsTypeId="urn:microsoft.com/office/officeart/2005/8/quickstyle/simple4#6" qsCatId="simple" csTypeId="urn:microsoft.com/office/officeart/2005/8/colors/colorful2#16" csCatId="colorful"/>
      <dgm:spPr/>
      <dgm:t>
        <a:bodyPr/>
        <a:lstStyle/>
        <a:p>
          <a:endParaRPr lang="en-US"/>
        </a:p>
      </dgm:t>
    </dgm:pt>
    <dgm:pt modelId="{545F468A-1A99-4293-A403-D55B0CFBA258}">
      <dgm:prSet/>
      <dgm:spPr/>
      <dgm:t>
        <a:bodyPr/>
        <a:lstStyle/>
        <a:p>
          <a:r>
            <a:rPr lang="es-CO" b="0" i="0"/>
            <a:t>La presente Convención no se aplicará a las compraventas:</a:t>
          </a:r>
          <a:endParaRPr lang="en-US"/>
        </a:p>
      </dgm:t>
    </dgm:pt>
    <dgm:pt modelId="{112BF5A4-78EB-479D-B84C-222EA43152EF}" type="parTrans" cxnId="{DF2F164D-FDD1-4FC1-8D83-BC8090432D26}">
      <dgm:prSet/>
      <dgm:spPr/>
      <dgm:t>
        <a:bodyPr/>
        <a:lstStyle/>
        <a:p>
          <a:endParaRPr lang="en-US"/>
        </a:p>
      </dgm:t>
    </dgm:pt>
    <dgm:pt modelId="{556E6B2F-F96A-4F74-99F4-B12FB66DD9A2}" type="sibTrans" cxnId="{DF2F164D-FDD1-4FC1-8D83-BC8090432D26}">
      <dgm:prSet/>
      <dgm:spPr/>
      <dgm:t>
        <a:bodyPr/>
        <a:lstStyle/>
        <a:p>
          <a:endParaRPr lang="en-US"/>
        </a:p>
      </dgm:t>
    </dgm:pt>
    <dgm:pt modelId="{9529D817-410E-4448-A9EC-0CC9B4051C02}">
      <dgm:prSet/>
      <dgm:spPr/>
      <dgm:t>
        <a:bodyPr/>
        <a:lstStyle/>
        <a:p>
          <a:r>
            <a:rPr lang="es-CO" b="0" i="0"/>
            <a:t>a) de mercaderías compradas para uso personal, familiar o doméstico,</a:t>
          </a:r>
          <a:endParaRPr lang="en-US"/>
        </a:p>
      </dgm:t>
    </dgm:pt>
    <dgm:pt modelId="{C2D825B7-B14D-4A35-B62E-64B56D49F706}" type="parTrans" cxnId="{77B42D09-717D-4CBC-B71F-3AC82AD418C4}">
      <dgm:prSet/>
      <dgm:spPr/>
      <dgm:t>
        <a:bodyPr/>
        <a:lstStyle/>
        <a:p>
          <a:endParaRPr lang="en-US"/>
        </a:p>
      </dgm:t>
    </dgm:pt>
    <dgm:pt modelId="{85E4748A-EA1A-495F-AED5-36FCFEEAF469}" type="sibTrans" cxnId="{77B42D09-717D-4CBC-B71F-3AC82AD418C4}">
      <dgm:prSet/>
      <dgm:spPr/>
      <dgm:t>
        <a:bodyPr/>
        <a:lstStyle/>
        <a:p>
          <a:endParaRPr lang="en-US"/>
        </a:p>
      </dgm:t>
    </dgm:pt>
    <dgm:pt modelId="{3BC7151C-D5D7-4992-8D73-F08A28A8E123}">
      <dgm:prSet/>
      <dgm:spPr/>
      <dgm:t>
        <a:bodyPr/>
        <a:lstStyle/>
        <a:p>
          <a:r>
            <a:rPr lang="es-CO" b="0" i="0"/>
            <a:t>b) en subastas;</a:t>
          </a:r>
          <a:endParaRPr lang="en-US"/>
        </a:p>
      </dgm:t>
    </dgm:pt>
    <dgm:pt modelId="{5652C219-157B-4364-B0AC-B47D77735664}" type="parTrans" cxnId="{248A24A0-D965-434A-B30B-F31449B3DC5B}">
      <dgm:prSet/>
      <dgm:spPr/>
      <dgm:t>
        <a:bodyPr/>
        <a:lstStyle/>
        <a:p>
          <a:endParaRPr lang="en-US"/>
        </a:p>
      </dgm:t>
    </dgm:pt>
    <dgm:pt modelId="{209168B5-1875-4283-84FC-8D6DD8115246}" type="sibTrans" cxnId="{248A24A0-D965-434A-B30B-F31449B3DC5B}">
      <dgm:prSet/>
      <dgm:spPr/>
      <dgm:t>
        <a:bodyPr/>
        <a:lstStyle/>
        <a:p>
          <a:endParaRPr lang="en-US"/>
        </a:p>
      </dgm:t>
    </dgm:pt>
    <dgm:pt modelId="{2343D72A-5882-415D-8825-67116A96D04D}">
      <dgm:prSet/>
      <dgm:spPr/>
      <dgm:t>
        <a:bodyPr/>
        <a:lstStyle/>
        <a:p>
          <a:r>
            <a:rPr lang="es-CO" b="0" i="0"/>
            <a:t>c) judiciales;</a:t>
          </a:r>
          <a:endParaRPr lang="en-US"/>
        </a:p>
      </dgm:t>
    </dgm:pt>
    <dgm:pt modelId="{FDCE469A-5C1B-4C3E-BAA4-1F3ECED9EDA8}" type="parTrans" cxnId="{D5F9EEA2-C5A1-4A42-8114-EC6D7D949248}">
      <dgm:prSet/>
      <dgm:spPr/>
      <dgm:t>
        <a:bodyPr/>
        <a:lstStyle/>
        <a:p>
          <a:endParaRPr lang="en-US"/>
        </a:p>
      </dgm:t>
    </dgm:pt>
    <dgm:pt modelId="{F9ACE070-AAB8-4E55-9342-8853DDC16587}" type="sibTrans" cxnId="{D5F9EEA2-C5A1-4A42-8114-EC6D7D949248}">
      <dgm:prSet/>
      <dgm:spPr/>
      <dgm:t>
        <a:bodyPr/>
        <a:lstStyle/>
        <a:p>
          <a:endParaRPr lang="en-US"/>
        </a:p>
      </dgm:t>
    </dgm:pt>
    <dgm:pt modelId="{E71BB983-B807-4F8E-9358-097FA7BD1289}">
      <dgm:prSet/>
      <dgm:spPr/>
      <dgm:t>
        <a:bodyPr/>
        <a:lstStyle/>
        <a:p>
          <a:r>
            <a:rPr lang="es-CO" b="0" i="0"/>
            <a:t>d) de valores mobiliarios, títulos o efectos de comercio y dinero;</a:t>
          </a:r>
          <a:endParaRPr lang="en-US"/>
        </a:p>
      </dgm:t>
    </dgm:pt>
    <dgm:pt modelId="{6BCC3005-614D-46CB-A598-6DC73E69709D}" type="parTrans" cxnId="{DE21802A-DC29-40A7-A21F-C5C64C68C37D}">
      <dgm:prSet/>
      <dgm:spPr/>
      <dgm:t>
        <a:bodyPr/>
        <a:lstStyle/>
        <a:p>
          <a:endParaRPr lang="en-US"/>
        </a:p>
      </dgm:t>
    </dgm:pt>
    <dgm:pt modelId="{3E58D42E-7531-44A0-B1B2-0E7228134021}" type="sibTrans" cxnId="{DE21802A-DC29-40A7-A21F-C5C64C68C37D}">
      <dgm:prSet/>
      <dgm:spPr/>
      <dgm:t>
        <a:bodyPr/>
        <a:lstStyle/>
        <a:p>
          <a:endParaRPr lang="en-US"/>
        </a:p>
      </dgm:t>
    </dgm:pt>
    <dgm:pt modelId="{F35FEA03-2335-4084-A525-F4BE085345DC}">
      <dgm:prSet/>
      <dgm:spPr/>
      <dgm:t>
        <a:bodyPr/>
        <a:lstStyle/>
        <a:p>
          <a:r>
            <a:rPr lang="es-CO" b="0" i="0"/>
            <a:t>e) de buques, embarcaciones, aerodeslizadores y aeronaves;</a:t>
          </a:r>
          <a:endParaRPr lang="en-US"/>
        </a:p>
      </dgm:t>
    </dgm:pt>
    <dgm:pt modelId="{1393C844-44FF-419A-9DAC-6105F8D23D6D}" type="parTrans" cxnId="{A87CD2A5-327A-4B94-930A-96D18E458BE2}">
      <dgm:prSet/>
      <dgm:spPr/>
      <dgm:t>
        <a:bodyPr/>
        <a:lstStyle/>
        <a:p>
          <a:endParaRPr lang="en-US"/>
        </a:p>
      </dgm:t>
    </dgm:pt>
    <dgm:pt modelId="{B1BD948C-0B0E-4A87-BB60-900F30DF61E3}" type="sibTrans" cxnId="{A87CD2A5-327A-4B94-930A-96D18E458BE2}">
      <dgm:prSet/>
      <dgm:spPr/>
      <dgm:t>
        <a:bodyPr/>
        <a:lstStyle/>
        <a:p>
          <a:endParaRPr lang="en-US"/>
        </a:p>
      </dgm:t>
    </dgm:pt>
    <dgm:pt modelId="{02A4169A-3E0A-4CE7-8BB2-59DBB6B0848A}">
      <dgm:prSet/>
      <dgm:spPr/>
      <dgm:t>
        <a:bodyPr/>
        <a:lstStyle/>
        <a:p>
          <a:r>
            <a:rPr lang="es-CO" b="0" i="0"/>
            <a:t>f) de electricidad.</a:t>
          </a:r>
          <a:endParaRPr lang="en-US"/>
        </a:p>
      </dgm:t>
    </dgm:pt>
    <dgm:pt modelId="{4C2460C3-211F-4F6D-B53C-3FA8E5C26F60}" type="parTrans" cxnId="{DB1C2917-A5D8-4E22-95F0-CBF57BA4FB3C}">
      <dgm:prSet/>
      <dgm:spPr/>
      <dgm:t>
        <a:bodyPr/>
        <a:lstStyle/>
        <a:p>
          <a:endParaRPr lang="en-US"/>
        </a:p>
      </dgm:t>
    </dgm:pt>
    <dgm:pt modelId="{B0A94C7E-C0D3-47B5-BD56-78F462D31476}" type="sibTrans" cxnId="{DB1C2917-A5D8-4E22-95F0-CBF57BA4FB3C}">
      <dgm:prSet/>
      <dgm:spPr/>
      <dgm:t>
        <a:bodyPr/>
        <a:lstStyle/>
        <a:p>
          <a:endParaRPr lang="en-US"/>
        </a:p>
      </dgm:t>
    </dgm:pt>
    <dgm:pt modelId="{106A982C-673F-0B42-AD9E-015729FB8ABA}" type="pres">
      <dgm:prSet presAssocID="{DBA6E362-ACDF-477C-9947-529D12EFD8E3}" presName="vert0" presStyleCnt="0">
        <dgm:presLayoutVars>
          <dgm:dir/>
          <dgm:animOne val="branch"/>
          <dgm:animLvl val="lvl"/>
        </dgm:presLayoutVars>
      </dgm:prSet>
      <dgm:spPr/>
    </dgm:pt>
    <dgm:pt modelId="{8FFEF1F8-EF6D-864A-BBFA-B30245883D0C}" type="pres">
      <dgm:prSet presAssocID="{545F468A-1A99-4293-A403-D55B0CFBA258}" presName="thickLine" presStyleLbl="alignNode1" presStyleIdx="0" presStyleCnt="7"/>
      <dgm:spPr/>
    </dgm:pt>
    <dgm:pt modelId="{2395E635-2E92-3049-A83F-B41C8667DC35}" type="pres">
      <dgm:prSet presAssocID="{545F468A-1A99-4293-A403-D55B0CFBA258}" presName="horz1" presStyleCnt="0"/>
      <dgm:spPr/>
    </dgm:pt>
    <dgm:pt modelId="{285A0B96-6F8B-3C46-9401-90BA9F45E407}" type="pres">
      <dgm:prSet presAssocID="{545F468A-1A99-4293-A403-D55B0CFBA258}" presName="tx1" presStyleLbl="revTx" presStyleIdx="0" presStyleCnt="7"/>
      <dgm:spPr/>
    </dgm:pt>
    <dgm:pt modelId="{C75BC50B-B993-5C42-81C3-3E35FECB6C95}" type="pres">
      <dgm:prSet presAssocID="{545F468A-1A99-4293-A403-D55B0CFBA258}" presName="vert1" presStyleCnt="0"/>
      <dgm:spPr/>
    </dgm:pt>
    <dgm:pt modelId="{EF8ECC8A-4B2D-B84F-8436-746B32DFD68F}" type="pres">
      <dgm:prSet presAssocID="{9529D817-410E-4448-A9EC-0CC9B4051C02}" presName="thickLine" presStyleLbl="alignNode1" presStyleIdx="1" presStyleCnt="7"/>
      <dgm:spPr/>
    </dgm:pt>
    <dgm:pt modelId="{25E752F1-2251-0F46-8506-86FFDC18504D}" type="pres">
      <dgm:prSet presAssocID="{9529D817-410E-4448-A9EC-0CC9B4051C02}" presName="horz1" presStyleCnt="0"/>
      <dgm:spPr/>
    </dgm:pt>
    <dgm:pt modelId="{1B045C21-3813-6341-8B19-D291F668DF6C}" type="pres">
      <dgm:prSet presAssocID="{9529D817-410E-4448-A9EC-0CC9B4051C02}" presName="tx1" presStyleLbl="revTx" presStyleIdx="1" presStyleCnt="7"/>
      <dgm:spPr/>
    </dgm:pt>
    <dgm:pt modelId="{3A0AEA5C-C6EA-3A43-A004-5576FD78D496}" type="pres">
      <dgm:prSet presAssocID="{9529D817-410E-4448-A9EC-0CC9B4051C02}" presName="vert1" presStyleCnt="0"/>
      <dgm:spPr/>
    </dgm:pt>
    <dgm:pt modelId="{C610A599-EB4B-634C-9B39-7BE7E2C92D1A}" type="pres">
      <dgm:prSet presAssocID="{3BC7151C-D5D7-4992-8D73-F08A28A8E123}" presName="thickLine" presStyleLbl="alignNode1" presStyleIdx="2" presStyleCnt="7"/>
      <dgm:spPr/>
    </dgm:pt>
    <dgm:pt modelId="{E83254D2-6FFC-2842-956E-DB89D8775258}" type="pres">
      <dgm:prSet presAssocID="{3BC7151C-D5D7-4992-8D73-F08A28A8E123}" presName="horz1" presStyleCnt="0"/>
      <dgm:spPr/>
    </dgm:pt>
    <dgm:pt modelId="{3F497A2F-5F4F-BB4C-AE3F-E6414A5B10BD}" type="pres">
      <dgm:prSet presAssocID="{3BC7151C-D5D7-4992-8D73-F08A28A8E123}" presName="tx1" presStyleLbl="revTx" presStyleIdx="2" presStyleCnt="7"/>
      <dgm:spPr/>
    </dgm:pt>
    <dgm:pt modelId="{02F67B54-CD90-454F-951A-532B58621EFA}" type="pres">
      <dgm:prSet presAssocID="{3BC7151C-D5D7-4992-8D73-F08A28A8E123}" presName="vert1" presStyleCnt="0"/>
      <dgm:spPr/>
    </dgm:pt>
    <dgm:pt modelId="{D742854D-0AD9-0849-B081-1AC12A8CDD31}" type="pres">
      <dgm:prSet presAssocID="{2343D72A-5882-415D-8825-67116A96D04D}" presName="thickLine" presStyleLbl="alignNode1" presStyleIdx="3" presStyleCnt="7"/>
      <dgm:spPr/>
    </dgm:pt>
    <dgm:pt modelId="{8B5FCBC1-AE33-C940-9F69-ECDDCCDD1AE2}" type="pres">
      <dgm:prSet presAssocID="{2343D72A-5882-415D-8825-67116A96D04D}" presName="horz1" presStyleCnt="0"/>
      <dgm:spPr/>
    </dgm:pt>
    <dgm:pt modelId="{6D00E89B-53E1-EF4C-8957-A165E399F578}" type="pres">
      <dgm:prSet presAssocID="{2343D72A-5882-415D-8825-67116A96D04D}" presName="tx1" presStyleLbl="revTx" presStyleIdx="3" presStyleCnt="7"/>
      <dgm:spPr/>
    </dgm:pt>
    <dgm:pt modelId="{923763AD-EFFB-6E47-94E6-B5DD61E558ED}" type="pres">
      <dgm:prSet presAssocID="{2343D72A-5882-415D-8825-67116A96D04D}" presName="vert1" presStyleCnt="0"/>
      <dgm:spPr/>
    </dgm:pt>
    <dgm:pt modelId="{1BBDD436-E2F2-034F-9BC3-C75E33FD6636}" type="pres">
      <dgm:prSet presAssocID="{E71BB983-B807-4F8E-9358-097FA7BD1289}" presName="thickLine" presStyleLbl="alignNode1" presStyleIdx="4" presStyleCnt="7"/>
      <dgm:spPr/>
    </dgm:pt>
    <dgm:pt modelId="{11C20253-9A75-2145-97D7-B84537B5B2F0}" type="pres">
      <dgm:prSet presAssocID="{E71BB983-B807-4F8E-9358-097FA7BD1289}" presName="horz1" presStyleCnt="0"/>
      <dgm:spPr/>
    </dgm:pt>
    <dgm:pt modelId="{D51E72B7-250C-A844-AFCE-210472ACD328}" type="pres">
      <dgm:prSet presAssocID="{E71BB983-B807-4F8E-9358-097FA7BD1289}" presName="tx1" presStyleLbl="revTx" presStyleIdx="4" presStyleCnt="7"/>
      <dgm:spPr/>
    </dgm:pt>
    <dgm:pt modelId="{FD851563-4F2A-7C43-BEFE-396902A06E38}" type="pres">
      <dgm:prSet presAssocID="{E71BB983-B807-4F8E-9358-097FA7BD1289}" presName="vert1" presStyleCnt="0"/>
      <dgm:spPr/>
    </dgm:pt>
    <dgm:pt modelId="{94C78341-E9E3-3E48-904A-0B169ADDB753}" type="pres">
      <dgm:prSet presAssocID="{F35FEA03-2335-4084-A525-F4BE085345DC}" presName="thickLine" presStyleLbl="alignNode1" presStyleIdx="5" presStyleCnt="7"/>
      <dgm:spPr/>
    </dgm:pt>
    <dgm:pt modelId="{9ABC5333-B046-6A4D-BEFD-BF038B11B2BA}" type="pres">
      <dgm:prSet presAssocID="{F35FEA03-2335-4084-A525-F4BE085345DC}" presName="horz1" presStyleCnt="0"/>
      <dgm:spPr/>
    </dgm:pt>
    <dgm:pt modelId="{FA6B38C7-0172-5F4F-B85A-873CB32BC4AB}" type="pres">
      <dgm:prSet presAssocID="{F35FEA03-2335-4084-A525-F4BE085345DC}" presName="tx1" presStyleLbl="revTx" presStyleIdx="5" presStyleCnt="7"/>
      <dgm:spPr/>
    </dgm:pt>
    <dgm:pt modelId="{4B5902F0-D38E-4046-91FB-728AE1E6F0F3}" type="pres">
      <dgm:prSet presAssocID="{F35FEA03-2335-4084-A525-F4BE085345DC}" presName="vert1" presStyleCnt="0"/>
      <dgm:spPr/>
    </dgm:pt>
    <dgm:pt modelId="{B65C612A-72D4-7B4E-B46F-6CC63E8D81A5}" type="pres">
      <dgm:prSet presAssocID="{02A4169A-3E0A-4CE7-8BB2-59DBB6B0848A}" presName="thickLine" presStyleLbl="alignNode1" presStyleIdx="6" presStyleCnt="7"/>
      <dgm:spPr/>
    </dgm:pt>
    <dgm:pt modelId="{B833CBA5-C5D8-D54A-A63C-50794CA197AB}" type="pres">
      <dgm:prSet presAssocID="{02A4169A-3E0A-4CE7-8BB2-59DBB6B0848A}" presName="horz1" presStyleCnt="0"/>
      <dgm:spPr/>
    </dgm:pt>
    <dgm:pt modelId="{739FEA81-C2C3-2F40-A1F6-3448CEC351D7}" type="pres">
      <dgm:prSet presAssocID="{02A4169A-3E0A-4CE7-8BB2-59DBB6B0848A}" presName="tx1" presStyleLbl="revTx" presStyleIdx="6" presStyleCnt="7"/>
      <dgm:spPr/>
    </dgm:pt>
    <dgm:pt modelId="{8FF73E2E-CC03-B645-8DF8-D317497D09DE}" type="pres">
      <dgm:prSet presAssocID="{02A4169A-3E0A-4CE7-8BB2-59DBB6B0848A}" presName="vert1" presStyleCnt="0"/>
      <dgm:spPr/>
    </dgm:pt>
  </dgm:ptLst>
  <dgm:cxnLst>
    <dgm:cxn modelId="{57953904-45BC-6343-AD50-AFDCA96342C0}" type="presOf" srcId="{F35FEA03-2335-4084-A525-F4BE085345DC}" destId="{FA6B38C7-0172-5F4F-B85A-873CB32BC4AB}" srcOrd="0" destOrd="0" presId="urn:microsoft.com/office/officeart/2008/layout/LinedList"/>
    <dgm:cxn modelId="{77B42D09-717D-4CBC-B71F-3AC82AD418C4}" srcId="{DBA6E362-ACDF-477C-9947-529D12EFD8E3}" destId="{9529D817-410E-4448-A9EC-0CC9B4051C02}" srcOrd="1" destOrd="0" parTransId="{C2D825B7-B14D-4A35-B62E-64B56D49F706}" sibTransId="{85E4748A-EA1A-495F-AED5-36FCFEEAF469}"/>
    <dgm:cxn modelId="{DB1C2917-A5D8-4E22-95F0-CBF57BA4FB3C}" srcId="{DBA6E362-ACDF-477C-9947-529D12EFD8E3}" destId="{02A4169A-3E0A-4CE7-8BB2-59DBB6B0848A}" srcOrd="6" destOrd="0" parTransId="{4C2460C3-211F-4F6D-B53C-3FA8E5C26F60}" sibTransId="{B0A94C7E-C0D3-47B5-BD56-78F462D31476}"/>
    <dgm:cxn modelId="{DE21802A-DC29-40A7-A21F-C5C64C68C37D}" srcId="{DBA6E362-ACDF-477C-9947-529D12EFD8E3}" destId="{E71BB983-B807-4F8E-9358-097FA7BD1289}" srcOrd="4" destOrd="0" parTransId="{6BCC3005-614D-46CB-A598-6DC73E69709D}" sibTransId="{3E58D42E-7531-44A0-B1B2-0E7228134021}"/>
    <dgm:cxn modelId="{65E37E3E-84DA-FA4D-93E9-FD630A87E9DA}" type="presOf" srcId="{E71BB983-B807-4F8E-9358-097FA7BD1289}" destId="{D51E72B7-250C-A844-AFCE-210472ACD328}" srcOrd="0" destOrd="0" presId="urn:microsoft.com/office/officeart/2008/layout/LinedList"/>
    <dgm:cxn modelId="{DF2F164D-FDD1-4FC1-8D83-BC8090432D26}" srcId="{DBA6E362-ACDF-477C-9947-529D12EFD8E3}" destId="{545F468A-1A99-4293-A403-D55B0CFBA258}" srcOrd="0" destOrd="0" parTransId="{112BF5A4-78EB-479D-B84C-222EA43152EF}" sibTransId="{556E6B2F-F96A-4F74-99F4-B12FB66DD9A2}"/>
    <dgm:cxn modelId="{248A24A0-D965-434A-B30B-F31449B3DC5B}" srcId="{DBA6E362-ACDF-477C-9947-529D12EFD8E3}" destId="{3BC7151C-D5D7-4992-8D73-F08A28A8E123}" srcOrd="2" destOrd="0" parTransId="{5652C219-157B-4364-B0AC-B47D77735664}" sibTransId="{209168B5-1875-4283-84FC-8D6DD8115246}"/>
    <dgm:cxn modelId="{D5F9EEA2-C5A1-4A42-8114-EC6D7D949248}" srcId="{DBA6E362-ACDF-477C-9947-529D12EFD8E3}" destId="{2343D72A-5882-415D-8825-67116A96D04D}" srcOrd="3" destOrd="0" parTransId="{FDCE469A-5C1B-4C3E-BAA4-1F3ECED9EDA8}" sibTransId="{F9ACE070-AAB8-4E55-9342-8853DDC16587}"/>
    <dgm:cxn modelId="{A87CD2A5-327A-4B94-930A-96D18E458BE2}" srcId="{DBA6E362-ACDF-477C-9947-529D12EFD8E3}" destId="{F35FEA03-2335-4084-A525-F4BE085345DC}" srcOrd="5" destOrd="0" parTransId="{1393C844-44FF-419A-9DAC-6105F8D23D6D}" sibTransId="{B1BD948C-0B0E-4A87-BB60-900F30DF61E3}"/>
    <dgm:cxn modelId="{3AF764BB-EDAE-A649-A767-B623F3530CFA}" type="presOf" srcId="{3BC7151C-D5D7-4992-8D73-F08A28A8E123}" destId="{3F497A2F-5F4F-BB4C-AE3F-E6414A5B10BD}" srcOrd="0" destOrd="0" presId="urn:microsoft.com/office/officeart/2008/layout/LinedList"/>
    <dgm:cxn modelId="{97E40FCB-B259-8C48-AE4B-630E7A423EC8}" type="presOf" srcId="{545F468A-1A99-4293-A403-D55B0CFBA258}" destId="{285A0B96-6F8B-3C46-9401-90BA9F45E407}" srcOrd="0" destOrd="0" presId="urn:microsoft.com/office/officeart/2008/layout/LinedList"/>
    <dgm:cxn modelId="{89F0CDD8-750D-D44D-A197-3A144440E53C}" type="presOf" srcId="{9529D817-410E-4448-A9EC-0CC9B4051C02}" destId="{1B045C21-3813-6341-8B19-D291F668DF6C}" srcOrd="0" destOrd="0" presId="urn:microsoft.com/office/officeart/2008/layout/LinedList"/>
    <dgm:cxn modelId="{431C26DA-EA85-3A4A-AE70-75D711AE30FE}" type="presOf" srcId="{DBA6E362-ACDF-477C-9947-529D12EFD8E3}" destId="{106A982C-673F-0B42-AD9E-015729FB8ABA}" srcOrd="0" destOrd="0" presId="urn:microsoft.com/office/officeart/2008/layout/LinedList"/>
    <dgm:cxn modelId="{10046FE8-087F-0642-8D79-281CC62980F7}" type="presOf" srcId="{2343D72A-5882-415D-8825-67116A96D04D}" destId="{6D00E89B-53E1-EF4C-8957-A165E399F578}" srcOrd="0" destOrd="0" presId="urn:microsoft.com/office/officeart/2008/layout/LinedList"/>
    <dgm:cxn modelId="{60BAF0F9-9E5D-6940-8E46-3FE5978BAF01}" type="presOf" srcId="{02A4169A-3E0A-4CE7-8BB2-59DBB6B0848A}" destId="{739FEA81-C2C3-2F40-A1F6-3448CEC351D7}" srcOrd="0" destOrd="0" presId="urn:microsoft.com/office/officeart/2008/layout/LinedList"/>
    <dgm:cxn modelId="{36A05870-FA68-F345-ABA2-D92C4EB4AE7F}" type="presParOf" srcId="{106A982C-673F-0B42-AD9E-015729FB8ABA}" destId="{8FFEF1F8-EF6D-864A-BBFA-B30245883D0C}" srcOrd="0" destOrd="0" presId="urn:microsoft.com/office/officeart/2008/layout/LinedList"/>
    <dgm:cxn modelId="{99520C6D-36F1-5446-8DB6-6CD62F7D388B}" type="presParOf" srcId="{106A982C-673F-0B42-AD9E-015729FB8ABA}" destId="{2395E635-2E92-3049-A83F-B41C8667DC35}" srcOrd="1" destOrd="0" presId="urn:microsoft.com/office/officeart/2008/layout/LinedList"/>
    <dgm:cxn modelId="{C12842D5-7C4C-5947-9931-72DEDED6639F}" type="presParOf" srcId="{2395E635-2E92-3049-A83F-B41C8667DC35}" destId="{285A0B96-6F8B-3C46-9401-90BA9F45E407}" srcOrd="0" destOrd="0" presId="urn:microsoft.com/office/officeart/2008/layout/LinedList"/>
    <dgm:cxn modelId="{EE927B15-E4F2-5A4F-BE4E-9C621B230A6C}" type="presParOf" srcId="{2395E635-2E92-3049-A83F-B41C8667DC35}" destId="{C75BC50B-B993-5C42-81C3-3E35FECB6C95}" srcOrd="1" destOrd="0" presId="urn:microsoft.com/office/officeart/2008/layout/LinedList"/>
    <dgm:cxn modelId="{D9C0C4E4-7BB8-794A-93D8-785C423DFB8B}" type="presParOf" srcId="{106A982C-673F-0B42-AD9E-015729FB8ABA}" destId="{EF8ECC8A-4B2D-B84F-8436-746B32DFD68F}" srcOrd="2" destOrd="0" presId="urn:microsoft.com/office/officeart/2008/layout/LinedList"/>
    <dgm:cxn modelId="{C765A24E-A99C-784C-8CBB-211315142FF6}" type="presParOf" srcId="{106A982C-673F-0B42-AD9E-015729FB8ABA}" destId="{25E752F1-2251-0F46-8506-86FFDC18504D}" srcOrd="3" destOrd="0" presId="urn:microsoft.com/office/officeart/2008/layout/LinedList"/>
    <dgm:cxn modelId="{7B2B543C-4BA5-0C46-A1BA-9ED0EA9787D4}" type="presParOf" srcId="{25E752F1-2251-0F46-8506-86FFDC18504D}" destId="{1B045C21-3813-6341-8B19-D291F668DF6C}" srcOrd="0" destOrd="0" presId="urn:microsoft.com/office/officeart/2008/layout/LinedList"/>
    <dgm:cxn modelId="{DFD352A4-9F1C-B44B-A069-472D90D6E9C9}" type="presParOf" srcId="{25E752F1-2251-0F46-8506-86FFDC18504D}" destId="{3A0AEA5C-C6EA-3A43-A004-5576FD78D496}" srcOrd="1" destOrd="0" presId="urn:microsoft.com/office/officeart/2008/layout/LinedList"/>
    <dgm:cxn modelId="{4CEC587E-1551-A94C-85CB-C8BCB721D8DA}" type="presParOf" srcId="{106A982C-673F-0B42-AD9E-015729FB8ABA}" destId="{C610A599-EB4B-634C-9B39-7BE7E2C92D1A}" srcOrd="4" destOrd="0" presId="urn:microsoft.com/office/officeart/2008/layout/LinedList"/>
    <dgm:cxn modelId="{5F23CDF4-61BA-7748-8BBD-F21C83A84B16}" type="presParOf" srcId="{106A982C-673F-0B42-AD9E-015729FB8ABA}" destId="{E83254D2-6FFC-2842-956E-DB89D8775258}" srcOrd="5" destOrd="0" presId="urn:microsoft.com/office/officeart/2008/layout/LinedList"/>
    <dgm:cxn modelId="{8BC4EA81-3A47-AB4A-BD1E-0C576B22691A}" type="presParOf" srcId="{E83254D2-6FFC-2842-956E-DB89D8775258}" destId="{3F497A2F-5F4F-BB4C-AE3F-E6414A5B10BD}" srcOrd="0" destOrd="0" presId="urn:microsoft.com/office/officeart/2008/layout/LinedList"/>
    <dgm:cxn modelId="{85310CDE-EC5E-D54C-965C-467EEAA74955}" type="presParOf" srcId="{E83254D2-6FFC-2842-956E-DB89D8775258}" destId="{02F67B54-CD90-454F-951A-532B58621EFA}" srcOrd="1" destOrd="0" presId="urn:microsoft.com/office/officeart/2008/layout/LinedList"/>
    <dgm:cxn modelId="{D12583CB-E087-9142-92C4-ED62CF8CDA6C}" type="presParOf" srcId="{106A982C-673F-0B42-AD9E-015729FB8ABA}" destId="{D742854D-0AD9-0849-B081-1AC12A8CDD31}" srcOrd="6" destOrd="0" presId="urn:microsoft.com/office/officeart/2008/layout/LinedList"/>
    <dgm:cxn modelId="{8A89443D-1FA1-F34D-8A00-D759A164465C}" type="presParOf" srcId="{106A982C-673F-0B42-AD9E-015729FB8ABA}" destId="{8B5FCBC1-AE33-C940-9F69-ECDDCCDD1AE2}" srcOrd="7" destOrd="0" presId="urn:microsoft.com/office/officeart/2008/layout/LinedList"/>
    <dgm:cxn modelId="{4F45BD32-5BE9-CA45-A555-76AE0B5804BA}" type="presParOf" srcId="{8B5FCBC1-AE33-C940-9F69-ECDDCCDD1AE2}" destId="{6D00E89B-53E1-EF4C-8957-A165E399F578}" srcOrd="0" destOrd="0" presId="urn:microsoft.com/office/officeart/2008/layout/LinedList"/>
    <dgm:cxn modelId="{044D8968-AAFE-F54E-8C4D-1CE4AA2B6A90}" type="presParOf" srcId="{8B5FCBC1-AE33-C940-9F69-ECDDCCDD1AE2}" destId="{923763AD-EFFB-6E47-94E6-B5DD61E558ED}" srcOrd="1" destOrd="0" presId="urn:microsoft.com/office/officeart/2008/layout/LinedList"/>
    <dgm:cxn modelId="{24D090E3-E1B8-B54D-8FFB-EBAF8224D7A5}" type="presParOf" srcId="{106A982C-673F-0B42-AD9E-015729FB8ABA}" destId="{1BBDD436-E2F2-034F-9BC3-C75E33FD6636}" srcOrd="8" destOrd="0" presId="urn:microsoft.com/office/officeart/2008/layout/LinedList"/>
    <dgm:cxn modelId="{7FB8A419-E065-3A4D-BED8-1DB327D191CF}" type="presParOf" srcId="{106A982C-673F-0B42-AD9E-015729FB8ABA}" destId="{11C20253-9A75-2145-97D7-B84537B5B2F0}" srcOrd="9" destOrd="0" presId="urn:microsoft.com/office/officeart/2008/layout/LinedList"/>
    <dgm:cxn modelId="{1D6BAEDA-753D-DF41-8884-E5300FCA24E5}" type="presParOf" srcId="{11C20253-9A75-2145-97D7-B84537B5B2F0}" destId="{D51E72B7-250C-A844-AFCE-210472ACD328}" srcOrd="0" destOrd="0" presId="urn:microsoft.com/office/officeart/2008/layout/LinedList"/>
    <dgm:cxn modelId="{FA1E1F45-AE63-A342-96C1-3AA2F0356AC1}" type="presParOf" srcId="{11C20253-9A75-2145-97D7-B84537B5B2F0}" destId="{FD851563-4F2A-7C43-BEFE-396902A06E38}" srcOrd="1" destOrd="0" presId="urn:microsoft.com/office/officeart/2008/layout/LinedList"/>
    <dgm:cxn modelId="{362DC36E-38AB-BB44-9091-8D87C2B23A35}" type="presParOf" srcId="{106A982C-673F-0B42-AD9E-015729FB8ABA}" destId="{94C78341-E9E3-3E48-904A-0B169ADDB753}" srcOrd="10" destOrd="0" presId="urn:microsoft.com/office/officeart/2008/layout/LinedList"/>
    <dgm:cxn modelId="{57FB5200-6A69-6346-8D50-3D2BFD53AC05}" type="presParOf" srcId="{106A982C-673F-0B42-AD9E-015729FB8ABA}" destId="{9ABC5333-B046-6A4D-BEFD-BF038B11B2BA}" srcOrd="11" destOrd="0" presId="urn:microsoft.com/office/officeart/2008/layout/LinedList"/>
    <dgm:cxn modelId="{A0EB1F72-015C-1147-9060-D28192905038}" type="presParOf" srcId="{9ABC5333-B046-6A4D-BEFD-BF038B11B2BA}" destId="{FA6B38C7-0172-5F4F-B85A-873CB32BC4AB}" srcOrd="0" destOrd="0" presId="urn:microsoft.com/office/officeart/2008/layout/LinedList"/>
    <dgm:cxn modelId="{EA00FC61-AD3D-B64C-A92F-21A7F135A158}" type="presParOf" srcId="{9ABC5333-B046-6A4D-BEFD-BF038B11B2BA}" destId="{4B5902F0-D38E-4046-91FB-728AE1E6F0F3}" srcOrd="1" destOrd="0" presId="urn:microsoft.com/office/officeart/2008/layout/LinedList"/>
    <dgm:cxn modelId="{259B7B21-4A81-5043-A3BD-6D12170F18B4}" type="presParOf" srcId="{106A982C-673F-0B42-AD9E-015729FB8ABA}" destId="{B65C612A-72D4-7B4E-B46F-6CC63E8D81A5}" srcOrd="12" destOrd="0" presId="urn:microsoft.com/office/officeart/2008/layout/LinedList"/>
    <dgm:cxn modelId="{2C6B666D-3F2C-F84C-B235-DA8CD8C75E13}" type="presParOf" srcId="{106A982C-673F-0B42-AD9E-015729FB8ABA}" destId="{B833CBA5-C5D8-D54A-A63C-50794CA197AB}" srcOrd="13" destOrd="0" presId="urn:microsoft.com/office/officeart/2008/layout/LinedList"/>
    <dgm:cxn modelId="{BF17F951-CE17-014A-AF39-253673DB646B}" type="presParOf" srcId="{B833CBA5-C5D8-D54A-A63C-50794CA197AB}" destId="{739FEA81-C2C3-2F40-A1F6-3448CEC351D7}" srcOrd="0" destOrd="0" presId="urn:microsoft.com/office/officeart/2008/layout/LinedList"/>
    <dgm:cxn modelId="{4F903B9A-3EA6-B249-8A9F-467D72704954}" type="presParOf" srcId="{B833CBA5-C5D8-D54A-A63C-50794CA197AB}" destId="{8FF73E2E-CC03-B645-8DF8-D317497D09DE}"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B7845A1-B59A-411E-973C-C633E31E1362}" type="doc">
      <dgm:prSet loTypeId="urn:microsoft.com/office/officeart/2005/8/layout/vList2" loCatId="list" qsTypeId="urn:microsoft.com/office/officeart/2005/8/quickstyle/simple1#21" qsCatId="simple" csTypeId="urn:microsoft.com/office/officeart/2005/8/colors/colorful5#3" csCatId="colorful"/>
      <dgm:spPr/>
      <dgm:t>
        <a:bodyPr/>
        <a:lstStyle/>
        <a:p>
          <a:endParaRPr lang="en-US"/>
        </a:p>
      </dgm:t>
    </dgm:pt>
    <dgm:pt modelId="{E1FF6B44-ED1F-49D3-85F4-989D5229C15F}">
      <dgm:prSet/>
      <dgm:spPr/>
      <dgm:t>
        <a:bodyPr/>
        <a:lstStyle/>
        <a:p>
          <a:r>
            <a:rPr lang="es-ES_tradnl" i="1"/>
            <a:t>Hardware: </a:t>
          </a:r>
          <a:r>
            <a:rPr lang="es-ES_tradnl"/>
            <a:t>soporte físico que almacena y trata la información.</a:t>
          </a:r>
          <a:endParaRPr lang="en-US"/>
        </a:p>
      </dgm:t>
    </dgm:pt>
    <dgm:pt modelId="{441592B3-1532-4991-8CF2-01A7946CD9B4}" type="parTrans" cxnId="{D99C1211-BD8C-4DE0-92DB-E9C912CEF35D}">
      <dgm:prSet/>
      <dgm:spPr/>
      <dgm:t>
        <a:bodyPr/>
        <a:lstStyle/>
        <a:p>
          <a:endParaRPr lang="en-US"/>
        </a:p>
      </dgm:t>
    </dgm:pt>
    <dgm:pt modelId="{4788CD73-0FD7-4EC0-A95F-F3281F07DC29}" type="sibTrans" cxnId="{D99C1211-BD8C-4DE0-92DB-E9C912CEF35D}">
      <dgm:prSet/>
      <dgm:spPr/>
      <dgm:t>
        <a:bodyPr/>
        <a:lstStyle/>
        <a:p>
          <a:endParaRPr lang="en-US"/>
        </a:p>
      </dgm:t>
    </dgm:pt>
    <dgm:pt modelId="{8AFFA35E-1C23-477D-B6ED-53FE7D22B5BF}">
      <dgm:prSet/>
      <dgm:spPr/>
      <dgm:t>
        <a:bodyPr/>
        <a:lstStyle/>
        <a:p>
          <a:r>
            <a:rPr lang="es-ES_tradnl" i="1"/>
            <a:t>Software: </a:t>
          </a:r>
          <a:r>
            <a:rPr lang="es-ES_tradnl"/>
            <a:t>programas de ordenador. Creación intelectual.</a:t>
          </a:r>
          <a:endParaRPr lang="en-US"/>
        </a:p>
      </dgm:t>
    </dgm:pt>
    <dgm:pt modelId="{F512F517-ACCD-4D85-9572-43B479C3EB62}" type="parTrans" cxnId="{6EF1ABCB-11C3-4D3F-BD20-6BB856E6CF6B}">
      <dgm:prSet/>
      <dgm:spPr/>
      <dgm:t>
        <a:bodyPr/>
        <a:lstStyle/>
        <a:p>
          <a:endParaRPr lang="en-US"/>
        </a:p>
      </dgm:t>
    </dgm:pt>
    <dgm:pt modelId="{1A093411-0624-473E-8E29-074A9E180C07}" type="sibTrans" cxnId="{6EF1ABCB-11C3-4D3F-BD20-6BB856E6CF6B}">
      <dgm:prSet/>
      <dgm:spPr/>
      <dgm:t>
        <a:bodyPr/>
        <a:lstStyle/>
        <a:p>
          <a:endParaRPr lang="en-US"/>
        </a:p>
      </dgm:t>
    </dgm:pt>
    <dgm:pt modelId="{0894A3F3-FB47-4BB9-B5AD-FE8EDF849453}">
      <dgm:prSet/>
      <dgm:spPr/>
      <dgm:t>
        <a:bodyPr/>
        <a:lstStyle/>
        <a:p>
          <a:r>
            <a:rPr lang="es-ES_tradnl" b="1"/>
            <a:t>Jurisprudencia: </a:t>
          </a:r>
          <a:r>
            <a:rPr lang="es-ES_tradnl" i="1"/>
            <a:t>OLG Koblenz </a:t>
          </a:r>
          <a:r>
            <a:rPr lang="es-ES_tradnl"/>
            <a:t>17 sept. 1993. </a:t>
          </a:r>
          <a:endParaRPr lang="en-US"/>
        </a:p>
      </dgm:t>
    </dgm:pt>
    <dgm:pt modelId="{CFB54FA8-91A9-49F4-954D-22B3DD9FB008}" type="parTrans" cxnId="{6BCA816B-891E-4A09-A9D4-44D74704E8C6}">
      <dgm:prSet/>
      <dgm:spPr/>
      <dgm:t>
        <a:bodyPr/>
        <a:lstStyle/>
        <a:p>
          <a:endParaRPr lang="en-US"/>
        </a:p>
      </dgm:t>
    </dgm:pt>
    <dgm:pt modelId="{653B1A11-1E00-4D09-A6A5-94D1E4179D3F}" type="sibTrans" cxnId="{6BCA816B-891E-4A09-A9D4-44D74704E8C6}">
      <dgm:prSet/>
      <dgm:spPr/>
      <dgm:t>
        <a:bodyPr/>
        <a:lstStyle/>
        <a:p>
          <a:endParaRPr lang="en-US"/>
        </a:p>
      </dgm:t>
    </dgm:pt>
    <dgm:pt modelId="{B9E73974-1952-4D05-A363-1FCFC00F0ED4}">
      <dgm:prSet/>
      <dgm:spPr/>
      <dgm:t>
        <a:bodyPr/>
        <a:lstStyle/>
        <a:p>
          <a:r>
            <a:rPr lang="es-ES_tradnl"/>
            <a:t>Aplica la Convención y distingue: ventas de </a:t>
          </a:r>
          <a:r>
            <a:rPr lang="es-ES_tradnl" i="1"/>
            <a:t>software estándar </a:t>
          </a:r>
          <a:r>
            <a:rPr lang="es-ES_tradnl"/>
            <a:t>y </a:t>
          </a:r>
          <a:r>
            <a:rPr lang="es-ES_tradnl" i="1"/>
            <a:t>software no estándar.  </a:t>
          </a:r>
          <a:endParaRPr lang="en-US"/>
        </a:p>
      </dgm:t>
    </dgm:pt>
    <dgm:pt modelId="{3306E2B0-7268-462D-BCAF-E220055D1E9E}" type="parTrans" cxnId="{D4E83DA1-08CB-43F8-9BC9-67A83C550778}">
      <dgm:prSet/>
      <dgm:spPr/>
      <dgm:t>
        <a:bodyPr/>
        <a:lstStyle/>
        <a:p>
          <a:endParaRPr lang="en-US"/>
        </a:p>
      </dgm:t>
    </dgm:pt>
    <dgm:pt modelId="{3B026191-1846-4152-92A1-D7C1A6DDDD8F}" type="sibTrans" cxnId="{D4E83DA1-08CB-43F8-9BC9-67A83C550778}">
      <dgm:prSet/>
      <dgm:spPr/>
      <dgm:t>
        <a:bodyPr/>
        <a:lstStyle/>
        <a:p>
          <a:endParaRPr lang="en-US"/>
        </a:p>
      </dgm:t>
    </dgm:pt>
    <dgm:pt modelId="{08835E08-0A62-4FED-ADB7-B50A2C992105}">
      <dgm:prSet/>
      <dgm:spPr/>
      <dgm:t>
        <a:bodyPr/>
        <a:lstStyle/>
        <a:p>
          <a:r>
            <a:rPr lang="es-ES_tradnl"/>
            <a:t>Discusión: algunos han dicho que se trata de licencia y no de venta. </a:t>
          </a:r>
          <a:endParaRPr lang="en-US"/>
        </a:p>
      </dgm:t>
    </dgm:pt>
    <dgm:pt modelId="{E9F32A50-D143-486A-A0A7-6F322C74C0CE}" type="parTrans" cxnId="{87E4BB93-4A08-4B73-A6EF-20A805A2B268}">
      <dgm:prSet/>
      <dgm:spPr/>
      <dgm:t>
        <a:bodyPr/>
        <a:lstStyle/>
        <a:p>
          <a:endParaRPr lang="en-US"/>
        </a:p>
      </dgm:t>
    </dgm:pt>
    <dgm:pt modelId="{C1CAD666-5DF0-421F-92FC-B5B474BA9652}" type="sibTrans" cxnId="{87E4BB93-4A08-4B73-A6EF-20A805A2B268}">
      <dgm:prSet/>
      <dgm:spPr/>
      <dgm:t>
        <a:bodyPr/>
        <a:lstStyle/>
        <a:p>
          <a:endParaRPr lang="en-US"/>
        </a:p>
      </dgm:t>
    </dgm:pt>
    <dgm:pt modelId="{882CDEC8-06F8-C249-9645-5413A28A8C72}" type="pres">
      <dgm:prSet presAssocID="{2B7845A1-B59A-411E-973C-C633E31E1362}" presName="linear" presStyleCnt="0">
        <dgm:presLayoutVars>
          <dgm:animLvl val="lvl"/>
          <dgm:resizeHandles val="exact"/>
        </dgm:presLayoutVars>
      </dgm:prSet>
      <dgm:spPr/>
    </dgm:pt>
    <dgm:pt modelId="{4956A2BB-1D1E-9943-9A3B-867BC61D1E59}" type="pres">
      <dgm:prSet presAssocID="{E1FF6B44-ED1F-49D3-85F4-989D5229C15F}" presName="parentText" presStyleLbl="node1" presStyleIdx="0" presStyleCnt="5">
        <dgm:presLayoutVars>
          <dgm:chMax val="0"/>
          <dgm:bulletEnabled val="1"/>
        </dgm:presLayoutVars>
      </dgm:prSet>
      <dgm:spPr/>
    </dgm:pt>
    <dgm:pt modelId="{CE3BC2DF-BEEB-9B42-91D6-21E9151A2A14}" type="pres">
      <dgm:prSet presAssocID="{4788CD73-0FD7-4EC0-A95F-F3281F07DC29}" presName="spacer" presStyleCnt="0"/>
      <dgm:spPr/>
    </dgm:pt>
    <dgm:pt modelId="{118BA17D-6328-3445-8E5C-4D22C8107729}" type="pres">
      <dgm:prSet presAssocID="{8AFFA35E-1C23-477D-B6ED-53FE7D22B5BF}" presName="parentText" presStyleLbl="node1" presStyleIdx="1" presStyleCnt="5">
        <dgm:presLayoutVars>
          <dgm:chMax val="0"/>
          <dgm:bulletEnabled val="1"/>
        </dgm:presLayoutVars>
      </dgm:prSet>
      <dgm:spPr/>
    </dgm:pt>
    <dgm:pt modelId="{63F65619-4B21-E041-B462-1A02EF5ACBA5}" type="pres">
      <dgm:prSet presAssocID="{1A093411-0624-473E-8E29-074A9E180C07}" presName="spacer" presStyleCnt="0"/>
      <dgm:spPr/>
    </dgm:pt>
    <dgm:pt modelId="{CFC861CB-6F22-B24A-9E91-30CE0D00BC14}" type="pres">
      <dgm:prSet presAssocID="{0894A3F3-FB47-4BB9-B5AD-FE8EDF849453}" presName="parentText" presStyleLbl="node1" presStyleIdx="2" presStyleCnt="5">
        <dgm:presLayoutVars>
          <dgm:chMax val="0"/>
          <dgm:bulletEnabled val="1"/>
        </dgm:presLayoutVars>
      </dgm:prSet>
      <dgm:spPr/>
    </dgm:pt>
    <dgm:pt modelId="{BEAC214A-8B3F-314D-B332-6B72FF44A299}" type="pres">
      <dgm:prSet presAssocID="{653B1A11-1E00-4D09-A6A5-94D1E4179D3F}" presName="spacer" presStyleCnt="0"/>
      <dgm:spPr/>
    </dgm:pt>
    <dgm:pt modelId="{E35A5375-41CC-6640-88B3-4CDA257D5D21}" type="pres">
      <dgm:prSet presAssocID="{B9E73974-1952-4D05-A363-1FCFC00F0ED4}" presName="parentText" presStyleLbl="node1" presStyleIdx="3" presStyleCnt="5">
        <dgm:presLayoutVars>
          <dgm:chMax val="0"/>
          <dgm:bulletEnabled val="1"/>
        </dgm:presLayoutVars>
      </dgm:prSet>
      <dgm:spPr/>
    </dgm:pt>
    <dgm:pt modelId="{88D541FD-1B5F-DF4E-9EDE-44F3E2E10570}" type="pres">
      <dgm:prSet presAssocID="{3B026191-1846-4152-92A1-D7C1A6DDDD8F}" presName="spacer" presStyleCnt="0"/>
      <dgm:spPr/>
    </dgm:pt>
    <dgm:pt modelId="{E7432520-AF34-E349-BE70-D1C962A51BCE}" type="pres">
      <dgm:prSet presAssocID="{08835E08-0A62-4FED-ADB7-B50A2C992105}" presName="parentText" presStyleLbl="node1" presStyleIdx="4" presStyleCnt="5">
        <dgm:presLayoutVars>
          <dgm:chMax val="0"/>
          <dgm:bulletEnabled val="1"/>
        </dgm:presLayoutVars>
      </dgm:prSet>
      <dgm:spPr/>
    </dgm:pt>
  </dgm:ptLst>
  <dgm:cxnLst>
    <dgm:cxn modelId="{D99C1211-BD8C-4DE0-92DB-E9C912CEF35D}" srcId="{2B7845A1-B59A-411E-973C-C633E31E1362}" destId="{E1FF6B44-ED1F-49D3-85F4-989D5229C15F}" srcOrd="0" destOrd="0" parTransId="{441592B3-1532-4991-8CF2-01A7946CD9B4}" sibTransId="{4788CD73-0FD7-4EC0-A95F-F3281F07DC29}"/>
    <dgm:cxn modelId="{3747C224-2378-8841-B933-9697E403220E}" type="presOf" srcId="{0894A3F3-FB47-4BB9-B5AD-FE8EDF849453}" destId="{CFC861CB-6F22-B24A-9E91-30CE0D00BC14}" srcOrd="0" destOrd="0" presId="urn:microsoft.com/office/officeart/2005/8/layout/vList2"/>
    <dgm:cxn modelId="{5FC6BB2E-EA24-CD49-8487-B3DEDA3AD74A}" type="presOf" srcId="{E1FF6B44-ED1F-49D3-85F4-989D5229C15F}" destId="{4956A2BB-1D1E-9943-9A3B-867BC61D1E59}" srcOrd="0" destOrd="0" presId="urn:microsoft.com/office/officeart/2005/8/layout/vList2"/>
    <dgm:cxn modelId="{1FFE0C47-EE28-814A-97B2-79D7C12BC8EE}" type="presOf" srcId="{2B7845A1-B59A-411E-973C-C633E31E1362}" destId="{882CDEC8-06F8-C249-9645-5413A28A8C72}" srcOrd="0" destOrd="0" presId="urn:microsoft.com/office/officeart/2005/8/layout/vList2"/>
    <dgm:cxn modelId="{6BCA816B-891E-4A09-A9D4-44D74704E8C6}" srcId="{2B7845A1-B59A-411E-973C-C633E31E1362}" destId="{0894A3F3-FB47-4BB9-B5AD-FE8EDF849453}" srcOrd="2" destOrd="0" parTransId="{CFB54FA8-91A9-49F4-954D-22B3DD9FB008}" sibTransId="{653B1A11-1E00-4D09-A6A5-94D1E4179D3F}"/>
    <dgm:cxn modelId="{BC24F07E-79A9-404D-9AEB-5E988DBA6741}" type="presOf" srcId="{B9E73974-1952-4D05-A363-1FCFC00F0ED4}" destId="{E35A5375-41CC-6640-88B3-4CDA257D5D21}" srcOrd="0" destOrd="0" presId="urn:microsoft.com/office/officeart/2005/8/layout/vList2"/>
    <dgm:cxn modelId="{EF7F748D-4BC4-A14D-BD86-8AEF435FC2A6}" type="presOf" srcId="{8AFFA35E-1C23-477D-B6ED-53FE7D22B5BF}" destId="{118BA17D-6328-3445-8E5C-4D22C8107729}" srcOrd="0" destOrd="0" presId="urn:microsoft.com/office/officeart/2005/8/layout/vList2"/>
    <dgm:cxn modelId="{87E4BB93-4A08-4B73-A6EF-20A805A2B268}" srcId="{2B7845A1-B59A-411E-973C-C633E31E1362}" destId="{08835E08-0A62-4FED-ADB7-B50A2C992105}" srcOrd="4" destOrd="0" parTransId="{E9F32A50-D143-486A-A0A7-6F322C74C0CE}" sibTransId="{C1CAD666-5DF0-421F-92FC-B5B474BA9652}"/>
    <dgm:cxn modelId="{D4E83DA1-08CB-43F8-9BC9-67A83C550778}" srcId="{2B7845A1-B59A-411E-973C-C633E31E1362}" destId="{B9E73974-1952-4D05-A363-1FCFC00F0ED4}" srcOrd="3" destOrd="0" parTransId="{3306E2B0-7268-462D-BCAF-E220055D1E9E}" sibTransId="{3B026191-1846-4152-92A1-D7C1A6DDDD8F}"/>
    <dgm:cxn modelId="{6EF1ABCB-11C3-4D3F-BD20-6BB856E6CF6B}" srcId="{2B7845A1-B59A-411E-973C-C633E31E1362}" destId="{8AFFA35E-1C23-477D-B6ED-53FE7D22B5BF}" srcOrd="1" destOrd="0" parTransId="{F512F517-ACCD-4D85-9572-43B479C3EB62}" sibTransId="{1A093411-0624-473E-8E29-074A9E180C07}"/>
    <dgm:cxn modelId="{8D1C8ED4-C3A7-5648-A9A3-F0621FEF56A0}" type="presOf" srcId="{08835E08-0A62-4FED-ADB7-B50A2C992105}" destId="{E7432520-AF34-E349-BE70-D1C962A51BCE}" srcOrd="0" destOrd="0" presId="urn:microsoft.com/office/officeart/2005/8/layout/vList2"/>
    <dgm:cxn modelId="{9ADB20B2-C245-BE46-8656-E490E7C76372}" type="presParOf" srcId="{882CDEC8-06F8-C249-9645-5413A28A8C72}" destId="{4956A2BB-1D1E-9943-9A3B-867BC61D1E59}" srcOrd="0" destOrd="0" presId="urn:microsoft.com/office/officeart/2005/8/layout/vList2"/>
    <dgm:cxn modelId="{4166DCC6-548E-4E41-AC1E-EEC110C9C9A4}" type="presParOf" srcId="{882CDEC8-06F8-C249-9645-5413A28A8C72}" destId="{CE3BC2DF-BEEB-9B42-91D6-21E9151A2A14}" srcOrd="1" destOrd="0" presId="urn:microsoft.com/office/officeart/2005/8/layout/vList2"/>
    <dgm:cxn modelId="{79620566-287D-034B-964C-4CF8A2525BB5}" type="presParOf" srcId="{882CDEC8-06F8-C249-9645-5413A28A8C72}" destId="{118BA17D-6328-3445-8E5C-4D22C8107729}" srcOrd="2" destOrd="0" presId="urn:microsoft.com/office/officeart/2005/8/layout/vList2"/>
    <dgm:cxn modelId="{787831C0-E94C-B24E-B489-C486A2A327BE}" type="presParOf" srcId="{882CDEC8-06F8-C249-9645-5413A28A8C72}" destId="{63F65619-4B21-E041-B462-1A02EF5ACBA5}" srcOrd="3" destOrd="0" presId="urn:microsoft.com/office/officeart/2005/8/layout/vList2"/>
    <dgm:cxn modelId="{F6EC2F66-A8B8-4348-9E14-6CAED1BB4051}" type="presParOf" srcId="{882CDEC8-06F8-C249-9645-5413A28A8C72}" destId="{CFC861CB-6F22-B24A-9E91-30CE0D00BC14}" srcOrd="4" destOrd="0" presId="urn:microsoft.com/office/officeart/2005/8/layout/vList2"/>
    <dgm:cxn modelId="{C72C93BD-C3E2-3A45-B71A-B9B81A781420}" type="presParOf" srcId="{882CDEC8-06F8-C249-9645-5413A28A8C72}" destId="{BEAC214A-8B3F-314D-B332-6B72FF44A299}" srcOrd="5" destOrd="0" presId="urn:microsoft.com/office/officeart/2005/8/layout/vList2"/>
    <dgm:cxn modelId="{0EEF6977-D042-D34F-868E-AE9CBDAB329B}" type="presParOf" srcId="{882CDEC8-06F8-C249-9645-5413A28A8C72}" destId="{E35A5375-41CC-6640-88B3-4CDA257D5D21}" srcOrd="6" destOrd="0" presId="urn:microsoft.com/office/officeart/2005/8/layout/vList2"/>
    <dgm:cxn modelId="{39EDE39A-61B9-924F-9692-F282D12DC855}" type="presParOf" srcId="{882CDEC8-06F8-C249-9645-5413A28A8C72}" destId="{88D541FD-1B5F-DF4E-9EDE-44F3E2E10570}" srcOrd="7" destOrd="0" presId="urn:microsoft.com/office/officeart/2005/8/layout/vList2"/>
    <dgm:cxn modelId="{B2CB0375-BFC4-4241-A3AB-C7DCD5BCC223}" type="presParOf" srcId="{882CDEC8-06F8-C249-9645-5413A28A8C72}" destId="{E7432520-AF34-E349-BE70-D1C962A51BCE}"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605AE0E-0692-4C74-BBBC-D8ED92E0C471}" type="doc">
      <dgm:prSet loTypeId="urn:microsoft.com/office/officeart/2005/8/layout/vList2" loCatId="list" qsTypeId="urn:microsoft.com/office/officeart/2005/8/quickstyle/simple1#22" qsCatId="simple" csTypeId="urn:microsoft.com/office/officeart/2005/8/colors/colorful2#17" csCatId="colorful" phldr="1"/>
      <dgm:spPr/>
      <dgm:t>
        <a:bodyPr/>
        <a:lstStyle/>
        <a:p>
          <a:endParaRPr lang="en-US"/>
        </a:p>
      </dgm:t>
    </dgm:pt>
    <dgm:pt modelId="{F7EA8FA4-C7B2-4992-9612-907776255EBE}">
      <dgm:prSet/>
      <dgm:spPr/>
      <dgm:t>
        <a:bodyPr/>
        <a:lstStyle/>
        <a:p>
          <a:r>
            <a:rPr lang="es-ES_tradnl" i="1" dirty="0"/>
            <a:t>Estado de la discusión en la jurisprudencia de los últimos 15 años</a:t>
          </a:r>
          <a:endParaRPr lang="en-US" dirty="0"/>
        </a:p>
      </dgm:t>
    </dgm:pt>
    <dgm:pt modelId="{57F6ACE6-2592-489B-951C-C861C6538455}" type="parTrans" cxnId="{3601230C-C4B2-4258-BA14-F701AD630F86}">
      <dgm:prSet/>
      <dgm:spPr/>
      <dgm:t>
        <a:bodyPr/>
        <a:lstStyle/>
        <a:p>
          <a:endParaRPr lang="en-US"/>
        </a:p>
      </dgm:t>
    </dgm:pt>
    <dgm:pt modelId="{6D28C25A-07B1-4A34-94E3-473DE4E31242}" type="sibTrans" cxnId="{3601230C-C4B2-4258-BA14-F701AD630F86}">
      <dgm:prSet/>
      <dgm:spPr/>
      <dgm:t>
        <a:bodyPr/>
        <a:lstStyle/>
        <a:p>
          <a:endParaRPr lang="en-US"/>
        </a:p>
      </dgm:t>
    </dgm:pt>
    <dgm:pt modelId="{8ABC8214-85B3-4C0A-B7D4-17E0AFF650DC}">
      <dgm:prSet/>
      <dgm:spPr/>
      <dgm:t>
        <a:bodyPr/>
        <a:lstStyle/>
        <a:p>
          <a:r>
            <a:rPr lang="es-ES_tradnl"/>
            <a:t>Si el </a:t>
          </a:r>
          <a:r>
            <a:rPr lang="es-ES_tradnl" i="1"/>
            <a:t>software </a:t>
          </a:r>
          <a:r>
            <a:rPr lang="es-ES_tradnl"/>
            <a:t>es transferido de forma permanente si aplica CISG. OGH 21 marzo 2005. </a:t>
          </a:r>
          <a:endParaRPr lang="en-US"/>
        </a:p>
      </dgm:t>
    </dgm:pt>
    <dgm:pt modelId="{F0A9DD03-4595-454D-990F-E727C80D3E2E}" type="parTrans" cxnId="{CB117AD8-AAE3-45E1-BAA4-C73F02EEF66A}">
      <dgm:prSet/>
      <dgm:spPr/>
      <dgm:t>
        <a:bodyPr/>
        <a:lstStyle/>
        <a:p>
          <a:endParaRPr lang="en-US"/>
        </a:p>
      </dgm:t>
    </dgm:pt>
    <dgm:pt modelId="{3B47DADE-41E9-41C5-BFDC-2F82AF50F87F}" type="sibTrans" cxnId="{CB117AD8-AAE3-45E1-BAA4-C73F02EEF66A}">
      <dgm:prSet/>
      <dgm:spPr/>
      <dgm:t>
        <a:bodyPr/>
        <a:lstStyle/>
        <a:p>
          <a:endParaRPr lang="en-US"/>
        </a:p>
      </dgm:t>
    </dgm:pt>
    <dgm:pt modelId="{57CF820D-1AD6-4173-B4A6-D8794B3C3D4F}">
      <dgm:prSet/>
      <dgm:spPr/>
      <dgm:t>
        <a:bodyPr/>
        <a:lstStyle/>
        <a:p>
          <a:r>
            <a:rPr lang="es-ES_tradnl"/>
            <a:t>No importa si es estándar o personalizado o si se entrega en disco o para descargar de internet: RB Arnhem 28 de junio de 2006. </a:t>
          </a:r>
          <a:endParaRPr lang="en-US"/>
        </a:p>
      </dgm:t>
    </dgm:pt>
    <dgm:pt modelId="{32E27452-B55C-4A55-AB86-A70F00015090}" type="parTrans" cxnId="{136F2682-87DE-4F71-BDAC-75649C405760}">
      <dgm:prSet/>
      <dgm:spPr/>
      <dgm:t>
        <a:bodyPr/>
        <a:lstStyle/>
        <a:p>
          <a:endParaRPr lang="en-US"/>
        </a:p>
      </dgm:t>
    </dgm:pt>
    <dgm:pt modelId="{3548C036-E908-4ADD-B11D-2BFB9158A322}" type="sibTrans" cxnId="{136F2682-87DE-4F71-BDAC-75649C405760}">
      <dgm:prSet/>
      <dgm:spPr/>
      <dgm:t>
        <a:bodyPr/>
        <a:lstStyle/>
        <a:p>
          <a:endParaRPr lang="en-US"/>
        </a:p>
      </dgm:t>
    </dgm:pt>
    <dgm:pt modelId="{467A1BCC-6BDF-4548-97AB-6906A6FD1569}">
      <dgm:prSet/>
      <dgm:spPr/>
      <dgm:t>
        <a:bodyPr/>
        <a:lstStyle/>
        <a:p>
          <a:r>
            <a:rPr lang="es-ES_tradnl" i="1"/>
            <a:t>Tendencia a aplicarla a bienes inmateriales. No necesariamente tener naturaleza corpórea. </a:t>
          </a:r>
          <a:endParaRPr lang="en-US"/>
        </a:p>
      </dgm:t>
    </dgm:pt>
    <dgm:pt modelId="{E47137E0-F650-4363-91C9-2B2A22F3B0AF}" type="parTrans" cxnId="{B3BEFF25-2849-4F9B-A3FC-E084AC0D61E2}">
      <dgm:prSet/>
      <dgm:spPr/>
      <dgm:t>
        <a:bodyPr/>
        <a:lstStyle/>
        <a:p>
          <a:endParaRPr lang="en-US"/>
        </a:p>
      </dgm:t>
    </dgm:pt>
    <dgm:pt modelId="{999FEDFF-F56D-4140-B326-0988154DDCBC}" type="sibTrans" cxnId="{B3BEFF25-2849-4F9B-A3FC-E084AC0D61E2}">
      <dgm:prSet/>
      <dgm:spPr/>
      <dgm:t>
        <a:bodyPr/>
        <a:lstStyle/>
        <a:p>
          <a:endParaRPr lang="en-US"/>
        </a:p>
      </dgm:t>
    </dgm:pt>
    <dgm:pt modelId="{F36E7966-2B4C-4F48-934D-8308BAB04998}" type="pres">
      <dgm:prSet presAssocID="{B605AE0E-0692-4C74-BBBC-D8ED92E0C471}" presName="linear" presStyleCnt="0">
        <dgm:presLayoutVars>
          <dgm:animLvl val="lvl"/>
          <dgm:resizeHandles val="exact"/>
        </dgm:presLayoutVars>
      </dgm:prSet>
      <dgm:spPr/>
    </dgm:pt>
    <dgm:pt modelId="{15EB228D-7831-3243-AD0F-10960B6B21F4}" type="pres">
      <dgm:prSet presAssocID="{F7EA8FA4-C7B2-4992-9612-907776255EBE}" presName="parentText" presStyleLbl="node1" presStyleIdx="0" presStyleCnt="4">
        <dgm:presLayoutVars>
          <dgm:chMax val="0"/>
          <dgm:bulletEnabled val="1"/>
        </dgm:presLayoutVars>
      </dgm:prSet>
      <dgm:spPr/>
    </dgm:pt>
    <dgm:pt modelId="{9C0C4D7E-4EC6-274F-911C-B82DF8B25ED7}" type="pres">
      <dgm:prSet presAssocID="{6D28C25A-07B1-4A34-94E3-473DE4E31242}" presName="spacer" presStyleCnt="0"/>
      <dgm:spPr/>
    </dgm:pt>
    <dgm:pt modelId="{FAF7B581-88B3-AD41-88D6-9103E3A31C41}" type="pres">
      <dgm:prSet presAssocID="{8ABC8214-85B3-4C0A-B7D4-17E0AFF650DC}" presName="parentText" presStyleLbl="node1" presStyleIdx="1" presStyleCnt="4">
        <dgm:presLayoutVars>
          <dgm:chMax val="0"/>
          <dgm:bulletEnabled val="1"/>
        </dgm:presLayoutVars>
      </dgm:prSet>
      <dgm:spPr/>
    </dgm:pt>
    <dgm:pt modelId="{39827FA1-2461-EE46-9C12-A2AEF4A8CAEF}" type="pres">
      <dgm:prSet presAssocID="{3B47DADE-41E9-41C5-BFDC-2F82AF50F87F}" presName="spacer" presStyleCnt="0"/>
      <dgm:spPr/>
    </dgm:pt>
    <dgm:pt modelId="{CCA34ECF-AF01-9343-9243-83883A7228B3}" type="pres">
      <dgm:prSet presAssocID="{57CF820D-1AD6-4173-B4A6-D8794B3C3D4F}" presName="parentText" presStyleLbl="node1" presStyleIdx="2" presStyleCnt="4">
        <dgm:presLayoutVars>
          <dgm:chMax val="0"/>
          <dgm:bulletEnabled val="1"/>
        </dgm:presLayoutVars>
      </dgm:prSet>
      <dgm:spPr/>
    </dgm:pt>
    <dgm:pt modelId="{921DA859-5EF0-D042-92FC-B3DA07C7FE9F}" type="pres">
      <dgm:prSet presAssocID="{3548C036-E908-4ADD-B11D-2BFB9158A322}" presName="spacer" presStyleCnt="0"/>
      <dgm:spPr/>
    </dgm:pt>
    <dgm:pt modelId="{1B61D926-A078-2945-A5E4-03F8F12C24E5}" type="pres">
      <dgm:prSet presAssocID="{467A1BCC-6BDF-4548-97AB-6906A6FD1569}" presName="parentText" presStyleLbl="node1" presStyleIdx="3" presStyleCnt="4">
        <dgm:presLayoutVars>
          <dgm:chMax val="0"/>
          <dgm:bulletEnabled val="1"/>
        </dgm:presLayoutVars>
      </dgm:prSet>
      <dgm:spPr/>
    </dgm:pt>
  </dgm:ptLst>
  <dgm:cxnLst>
    <dgm:cxn modelId="{4B2A0404-9B3A-E048-B471-1C1B08EB545A}" type="presOf" srcId="{F7EA8FA4-C7B2-4992-9612-907776255EBE}" destId="{15EB228D-7831-3243-AD0F-10960B6B21F4}" srcOrd="0" destOrd="0" presId="urn:microsoft.com/office/officeart/2005/8/layout/vList2"/>
    <dgm:cxn modelId="{3601230C-C4B2-4258-BA14-F701AD630F86}" srcId="{B605AE0E-0692-4C74-BBBC-D8ED92E0C471}" destId="{F7EA8FA4-C7B2-4992-9612-907776255EBE}" srcOrd="0" destOrd="0" parTransId="{57F6ACE6-2592-489B-951C-C861C6538455}" sibTransId="{6D28C25A-07B1-4A34-94E3-473DE4E31242}"/>
    <dgm:cxn modelId="{B3BEFF25-2849-4F9B-A3FC-E084AC0D61E2}" srcId="{B605AE0E-0692-4C74-BBBC-D8ED92E0C471}" destId="{467A1BCC-6BDF-4548-97AB-6906A6FD1569}" srcOrd="3" destOrd="0" parTransId="{E47137E0-F650-4363-91C9-2B2A22F3B0AF}" sibTransId="{999FEDFF-F56D-4140-B326-0988154DDCBC}"/>
    <dgm:cxn modelId="{D309D02F-1E45-4642-A614-8370DC1F7B45}" type="presOf" srcId="{467A1BCC-6BDF-4548-97AB-6906A6FD1569}" destId="{1B61D926-A078-2945-A5E4-03F8F12C24E5}" srcOrd="0" destOrd="0" presId="urn:microsoft.com/office/officeart/2005/8/layout/vList2"/>
    <dgm:cxn modelId="{0B272147-EB1A-F349-817B-7C40DB8CB20E}" type="presOf" srcId="{B605AE0E-0692-4C74-BBBC-D8ED92E0C471}" destId="{F36E7966-2B4C-4F48-934D-8308BAB04998}" srcOrd="0" destOrd="0" presId="urn:microsoft.com/office/officeart/2005/8/layout/vList2"/>
    <dgm:cxn modelId="{136F2682-87DE-4F71-BDAC-75649C405760}" srcId="{B605AE0E-0692-4C74-BBBC-D8ED92E0C471}" destId="{57CF820D-1AD6-4173-B4A6-D8794B3C3D4F}" srcOrd="2" destOrd="0" parTransId="{32E27452-B55C-4A55-AB86-A70F00015090}" sibTransId="{3548C036-E908-4ADD-B11D-2BFB9158A322}"/>
    <dgm:cxn modelId="{4F2D0CAE-4DDD-EB45-95E5-AA15BB6DD8AA}" type="presOf" srcId="{57CF820D-1AD6-4173-B4A6-D8794B3C3D4F}" destId="{CCA34ECF-AF01-9343-9243-83883A7228B3}" srcOrd="0" destOrd="0" presId="urn:microsoft.com/office/officeart/2005/8/layout/vList2"/>
    <dgm:cxn modelId="{CB117AD8-AAE3-45E1-BAA4-C73F02EEF66A}" srcId="{B605AE0E-0692-4C74-BBBC-D8ED92E0C471}" destId="{8ABC8214-85B3-4C0A-B7D4-17E0AFF650DC}" srcOrd="1" destOrd="0" parTransId="{F0A9DD03-4595-454D-990F-E727C80D3E2E}" sibTransId="{3B47DADE-41E9-41C5-BFDC-2F82AF50F87F}"/>
    <dgm:cxn modelId="{2B687CFD-6CE3-D84F-92EF-F76F7DC0342B}" type="presOf" srcId="{8ABC8214-85B3-4C0A-B7D4-17E0AFF650DC}" destId="{FAF7B581-88B3-AD41-88D6-9103E3A31C41}" srcOrd="0" destOrd="0" presId="urn:microsoft.com/office/officeart/2005/8/layout/vList2"/>
    <dgm:cxn modelId="{2BFDA0B4-3F66-C345-AB8D-7991189461EF}" type="presParOf" srcId="{F36E7966-2B4C-4F48-934D-8308BAB04998}" destId="{15EB228D-7831-3243-AD0F-10960B6B21F4}" srcOrd="0" destOrd="0" presId="urn:microsoft.com/office/officeart/2005/8/layout/vList2"/>
    <dgm:cxn modelId="{6F1B57E5-6ECB-F54A-9FCF-E8CEBF6A8E1E}" type="presParOf" srcId="{F36E7966-2B4C-4F48-934D-8308BAB04998}" destId="{9C0C4D7E-4EC6-274F-911C-B82DF8B25ED7}" srcOrd="1" destOrd="0" presId="urn:microsoft.com/office/officeart/2005/8/layout/vList2"/>
    <dgm:cxn modelId="{53E91C39-FCFB-4F4C-BD92-8C50432121DB}" type="presParOf" srcId="{F36E7966-2B4C-4F48-934D-8308BAB04998}" destId="{FAF7B581-88B3-AD41-88D6-9103E3A31C41}" srcOrd="2" destOrd="0" presId="urn:microsoft.com/office/officeart/2005/8/layout/vList2"/>
    <dgm:cxn modelId="{6C2E42DC-BF44-1E49-9A6C-B5AF8B3F1D10}" type="presParOf" srcId="{F36E7966-2B4C-4F48-934D-8308BAB04998}" destId="{39827FA1-2461-EE46-9C12-A2AEF4A8CAEF}" srcOrd="3" destOrd="0" presId="urn:microsoft.com/office/officeart/2005/8/layout/vList2"/>
    <dgm:cxn modelId="{A6E4FEB2-347D-AE43-89E7-6C0487819984}" type="presParOf" srcId="{F36E7966-2B4C-4F48-934D-8308BAB04998}" destId="{CCA34ECF-AF01-9343-9243-83883A7228B3}" srcOrd="4" destOrd="0" presId="urn:microsoft.com/office/officeart/2005/8/layout/vList2"/>
    <dgm:cxn modelId="{8761095F-09A9-C94F-BBF5-381A00D2981C}" type="presParOf" srcId="{F36E7966-2B4C-4F48-934D-8308BAB04998}" destId="{921DA859-5EF0-D042-92FC-B3DA07C7FE9F}" srcOrd="5" destOrd="0" presId="urn:microsoft.com/office/officeart/2005/8/layout/vList2"/>
    <dgm:cxn modelId="{9490E2C4-B505-E94C-9576-D35865EBB7C4}" type="presParOf" srcId="{F36E7966-2B4C-4F48-934D-8308BAB04998}" destId="{1B61D926-A078-2945-A5E4-03F8F12C24E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007A082-97B8-4235-A7A8-9E2BF6B542B7}" type="doc">
      <dgm:prSet loTypeId="urn:microsoft.com/office/officeart/2005/8/layout/vList2" loCatId="list" qsTypeId="urn:microsoft.com/office/officeart/2005/8/quickstyle/simple1#23" qsCatId="simple" csTypeId="urn:microsoft.com/office/officeart/2005/8/colors/colorful5#4" csCatId="colorful"/>
      <dgm:spPr/>
      <dgm:t>
        <a:bodyPr/>
        <a:lstStyle/>
        <a:p>
          <a:endParaRPr lang="en-US"/>
        </a:p>
      </dgm:t>
    </dgm:pt>
    <dgm:pt modelId="{75780CB1-4933-4C2D-AA6E-2F5F77A1EDB7}">
      <dgm:prSet/>
      <dgm:spPr/>
      <dgm:t>
        <a:bodyPr/>
        <a:lstStyle/>
        <a:p>
          <a:r>
            <a:rPr lang="es-CL"/>
            <a:t>http://www.iusct.org/</a:t>
          </a:r>
          <a:endParaRPr lang="en-US"/>
        </a:p>
      </dgm:t>
    </dgm:pt>
    <dgm:pt modelId="{0C113085-2D2E-4F01-8332-0E93C5F3AEE3}" type="parTrans" cxnId="{FF5191DC-8B43-4AF6-B69D-8506169C7EA9}">
      <dgm:prSet/>
      <dgm:spPr/>
      <dgm:t>
        <a:bodyPr/>
        <a:lstStyle/>
        <a:p>
          <a:endParaRPr lang="en-US"/>
        </a:p>
      </dgm:t>
    </dgm:pt>
    <dgm:pt modelId="{410891C7-5316-4307-BCAE-1CFE942F83D9}" type="sibTrans" cxnId="{FF5191DC-8B43-4AF6-B69D-8506169C7EA9}">
      <dgm:prSet/>
      <dgm:spPr/>
      <dgm:t>
        <a:bodyPr/>
        <a:lstStyle/>
        <a:p>
          <a:endParaRPr lang="en-US"/>
        </a:p>
      </dgm:t>
    </dgm:pt>
    <dgm:pt modelId="{73AA6184-AE68-4496-9C89-BCEBE335143C}">
      <dgm:prSet/>
      <dgm:spPr/>
      <dgm:t>
        <a:bodyPr/>
        <a:lstStyle/>
        <a:p>
          <a:r>
            <a:rPr lang="en-GB" b="1" i="1"/>
            <a:t>Watkins - Johnson Co. y Watkins - Johnson  Ltd. Vs. The Islamic Republic or Iran y Bank Saderat Iran.</a:t>
          </a:r>
          <a:r>
            <a:rPr lang="es-CO"/>
            <a:t> julio 28 de 1989. </a:t>
          </a:r>
          <a:endParaRPr lang="en-US"/>
        </a:p>
      </dgm:t>
    </dgm:pt>
    <dgm:pt modelId="{1BF458FD-FEA0-4EB2-B4B7-1FF09718DBC3}" type="parTrans" cxnId="{AE2D357F-C088-40F4-9CFB-65DE7E47FC66}">
      <dgm:prSet/>
      <dgm:spPr/>
      <dgm:t>
        <a:bodyPr/>
        <a:lstStyle/>
        <a:p>
          <a:endParaRPr lang="en-US"/>
        </a:p>
      </dgm:t>
    </dgm:pt>
    <dgm:pt modelId="{3595F47E-38BB-42AA-B3E1-E3E984C493B5}" type="sibTrans" cxnId="{AE2D357F-C088-40F4-9CFB-65DE7E47FC66}">
      <dgm:prSet/>
      <dgm:spPr/>
      <dgm:t>
        <a:bodyPr/>
        <a:lstStyle/>
        <a:p>
          <a:endParaRPr lang="en-US"/>
        </a:p>
      </dgm:t>
    </dgm:pt>
    <dgm:pt modelId="{679040C4-0900-4A97-8F96-1ED311F1ECBC}">
      <dgm:prSet/>
      <dgm:spPr/>
      <dgm:t>
        <a:bodyPr/>
        <a:lstStyle/>
        <a:p>
          <a:r>
            <a:rPr lang="es-CO" b="1" i="1"/>
            <a:t>Pepsi Co Vs. Irán</a:t>
          </a:r>
          <a:r>
            <a:rPr lang="es-CO"/>
            <a:t>, Tribunal de Reclamaciones  Irán  -  Estados Unidos, octubre 13 de 1986.  </a:t>
          </a:r>
          <a:endParaRPr lang="en-US"/>
        </a:p>
      </dgm:t>
    </dgm:pt>
    <dgm:pt modelId="{1DB8B962-183D-451C-882E-D35DE41120AB}" type="parTrans" cxnId="{BFBCA6E4-B71E-4814-8AED-A4DF3637F592}">
      <dgm:prSet/>
      <dgm:spPr/>
      <dgm:t>
        <a:bodyPr/>
        <a:lstStyle/>
        <a:p>
          <a:endParaRPr lang="en-US"/>
        </a:p>
      </dgm:t>
    </dgm:pt>
    <dgm:pt modelId="{1B34C140-81FE-44EC-AC4A-E99105629FC9}" type="sibTrans" cxnId="{BFBCA6E4-B71E-4814-8AED-A4DF3637F592}">
      <dgm:prSet/>
      <dgm:spPr/>
      <dgm:t>
        <a:bodyPr/>
        <a:lstStyle/>
        <a:p>
          <a:endParaRPr lang="en-US"/>
        </a:p>
      </dgm:t>
    </dgm:pt>
    <dgm:pt modelId="{F6E79242-F00D-4F69-81FC-C2F5E1801BC5}">
      <dgm:prSet/>
      <dgm:spPr/>
      <dgm:t>
        <a:bodyPr/>
        <a:lstStyle/>
        <a:p>
          <a:r>
            <a:rPr lang="es-CO" b="1" i="1"/>
            <a:t>Irán Vs. Estados Unidos</a:t>
          </a:r>
          <a:r>
            <a:rPr lang="es-CO"/>
            <a:t>, Tribunal de Reclamaciones  Irán  -  Estados Unidos, 16 de junio de 1988</a:t>
          </a:r>
          <a:endParaRPr lang="en-US"/>
        </a:p>
      </dgm:t>
    </dgm:pt>
    <dgm:pt modelId="{E57ADB60-19E7-4095-823A-31DE17B99989}" type="parTrans" cxnId="{4C8E069C-6B04-4AAE-99D7-C4EE2F80C714}">
      <dgm:prSet/>
      <dgm:spPr/>
      <dgm:t>
        <a:bodyPr/>
        <a:lstStyle/>
        <a:p>
          <a:endParaRPr lang="en-US"/>
        </a:p>
      </dgm:t>
    </dgm:pt>
    <dgm:pt modelId="{3A470811-BE6D-4A06-94E9-C4F2D50914D1}" type="sibTrans" cxnId="{4C8E069C-6B04-4AAE-99D7-C4EE2F80C714}">
      <dgm:prSet/>
      <dgm:spPr/>
      <dgm:t>
        <a:bodyPr/>
        <a:lstStyle/>
        <a:p>
          <a:endParaRPr lang="en-US"/>
        </a:p>
      </dgm:t>
    </dgm:pt>
    <dgm:pt modelId="{927F8533-9C88-0D4E-8678-E84BC25E2D42}" type="pres">
      <dgm:prSet presAssocID="{0007A082-97B8-4235-A7A8-9E2BF6B542B7}" presName="linear" presStyleCnt="0">
        <dgm:presLayoutVars>
          <dgm:animLvl val="lvl"/>
          <dgm:resizeHandles val="exact"/>
        </dgm:presLayoutVars>
      </dgm:prSet>
      <dgm:spPr/>
    </dgm:pt>
    <dgm:pt modelId="{111A7F9D-BB6F-384E-A664-BCDFFBBA1DCF}" type="pres">
      <dgm:prSet presAssocID="{75780CB1-4933-4C2D-AA6E-2F5F77A1EDB7}" presName="parentText" presStyleLbl="node1" presStyleIdx="0" presStyleCnt="4">
        <dgm:presLayoutVars>
          <dgm:chMax val="0"/>
          <dgm:bulletEnabled val="1"/>
        </dgm:presLayoutVars>
      </dgm:prSet>
      <dgm:spPr/>
    </dgm:pt>
    <dgm:pt modelId="{922097DE-2B48-CE42-8CB2-4AC4E83959EE}" type="pres">
      <dgm:prSet presAssocID="{410891C7-5316-4307-BCAE-1CFE942F83D9}" presName="spacer" presStyleCnt="0"/>
      <dgm:spPr/>
    </dgm:pt>
    <dgm:pt modelId="{1BBCD2D6-635D-F645-954B-1023CF1A64AF}" type="pres">
      <dgm:prSet presAssocID="{73AA6184-AE68-4496-9C89-BCEBE335143C}" presName="parentText" presStyleLbl="node1" presStyleIdx="1" presStyleCnt="4">
        <dgm:presLayoutVars>
          <dgm:chMax val="0"/>
          <dgm:bulletEnabled val="1"/>
        </dgm:presLayoutVars>
      </dgm:prSet>
      <dgm:spPr/>
    </dgm:pt>
    <dgm:pt modelId="{5865D8AF-B8F3-794B-8143-E9D9800BDAF0}" type="pres">
      <dgm:prSet presAssocID="{3595F47E-38BB-42AA-B3E1-E3E984C493B5}" presName="spacer" presStyleCnt="0"/>
      <dgm:spPr/>
    </dgm:pt>
    <dgm:pt modelId="{33EEB7F2-EA6F-C646-91A6-BCE8380889BB}" type="pres">
      <dgm:prSet presAssocID="{679040C4-0900-4A97-8F96-1ED311F1ECBC}" presName="parentText" presStyleLbl="node1" presStyleIdx="2" presStyleCnt="4">
        <dgm:presLayoutVars>
          <dgm:chMax val="0"/>
          <dgm:bulletEnabled val="1"/>
        </dgm:presLayoutVars>
      </dgm:prSet>
      <dgm:spPr/>
    </dgm:pt>
    <dgm:pt modelId="{F53F26A0-6AD8-B64D-9C8E-B6FD0ED09C72}" type="pres">
      <dgm:prSet presAssocID="{1B34C140-81FE-44EC-AC4A-E99105629FC9}" presName="spacer" presStyleCnt="0"/>
      <dgm:spPr/>
    </dgm:pt>
    <dgm:pt modelId="{B6D3EF21-FF98-054B-9149-0E338230B4D1}" type="pres">
      <dgm:prSet presAssocID="{F6E79242-F00D-4F69-81FC-C2F5E1801BC5}" presName="parentText" presStyleLbl="node1" presStyleIdx="3" presStyleCnt="4">
        <dgm:presLayoutVars>
          <dgm:chMax val="0"/>
          <dgm:bulletEnabled val="1"/>
        </dgm:presLayoutVars>
      </dgm:prSet>
      <dgm:spPr/>
    </dgm:pt>
  </dgm:ptLst>
  <dgm:cxnLst>
    <dgm:cxn modelId="{9B26182A-E70C-454C-97F6-62595ACBE8F5}" type="presOf" srcId="{0007A082-97B8-4235-A7A8-9E2BF6B542B7}" destId="{927F8533-9C88-0D4E-8678-E84BC25E2D42}" srcOrd="0" destOrd="0" presId="urn:microsoft.com/office/officeart/2005/8/layout/vList2"/>
    <dgm:cxn modelId="{B286595E-FCBE-4246-8847-89A1F8302B57}" type="presOf" srcId="{73AA6184-AE68-4496-9C89-BCEBE335143C}" destId="{1BBCD2D6-635D-F645-954B-1023CF1A64AF}" srcOrd="0" destOrd="0" presId="urn:microsoft.com/office/officeart/2005/8/layout/vList2"/>
    <dgm:cxn modelId="{24FA567D-B0B7-1747-822C-6DF6859099C4}" type="presOf" srcId="{75780CB1-4933-4C2D-AA6E-2F5F77A1EDB7}" destId="{111A7F9D-BB6F-384E-A664-BCDFFBBA1DCF}" srcOrd="0" destOrd="0" presId="urn:microsoft.com/office/officeart/2005/8/layout/vList2"/>
    <dgm:cxn modelId="{AE2D357F-C088-40F4-9CFB-65DE7E47FC66}" srcId="{0007A082-97B8-4235-A7A8-9E2BF6B542B7}" destId="{73AA6184-AE68-4496-9C89-BCEBE335143C}" srcOrd="1" destOrd="0" parTransId="{1BF458FD-FEA0-4EB2-B4B7-1FF09718DBC3}" sibTransId="{3595F47E-38BB-42AA-B3E1-E3E984C493B5}"/>
    <dgm:cxn modelId="{F633CF99-2EFD-654D-BBDE-0E621ADC3771}" type="presOf" srcId="{F6E79242-F00D-4F69-81FC-C2F5E1801BC5}" destId="{B6D3EF21-FF98-054B-9149-0E338230B4D1}" srcOrd="0" destOrd="0" presId="urn:microsoft.com/office/officeart/2005/8/layout/vList2"/>
    <dgm:cxn modelId="{4C8E069C-6B04-4AAE-99D7-C4EE2F80C714}" srcId="{0007A082-97B8-4235-A7A8-9E2BF6B542B7}" destId="{F6E79242-F00D-4F69-81FC-C2F5E1801BC5}" srcOrd="3" destOrd="0" parTransId="{E57ADB60-19E7-4095-823A-31DE17B99989}" sibTransId="{3A470811-BE6D-4A06-94E9-C4F2D50914D1}"/>
    <dgm:cxn modelId="{FF5191DC-8B43-4AF6-B69D-8506169C7EA9}" srcId="{0007A082-97B8-4235-A7A8-9E2BF6B542B7}" destId="{75780CB1-4933-4C2D-AA6E-2F5F77A1EDB7}" srcOrd="0" destOrd="0" parTransId="{0C113085-2D2E-4F01-8332-0E93C5F3AEE3}" sibTransId="{410891C7-5316-4307-BCAE-1CFE942F83D9}"/>
    <dgm:cxn modelId="{7286E8DC-8A5A-9C4D-9D6B-A74C329A9F01}" type="presOf" srcId="{679040C4-0900-4A97-8F96-1ED311F1ECBC}" destId="{33EEB7F2-EA6F-C646-91A6-BCE8380889BB}" srcOrd="0" destOrd="0" presId="urn:microsoft.com/office/officeart/2005/8/layout/vList2"/>
    <dgm:cxn modelId="{BFBCA6E4-B71E-4814-8AED-A4DF3637F592}" srcId="{0007A082-97B8-4235-A7A8-9E2BF6B542B7}" destId="{679040C4-0900-4A97-8F96-1ED311F1ECBC}" srcOrd="2" destOrd="0" parTransId="{1DB8B962-183D-451C-882E-D35DE41120AB}" sibTransId="{1B34C140-81FE-44EC-AC4A-E99105629FC9}"/>
    <dgm:cxn modelId="{36D8766A-A493-9F41-9FD0-F3F4C0B06F51}" type="presParOf" srcId="{927F8533-9C88-0D4E-8678-E84BC25E2D42}" destId="{111A7F9D-BB6F-384E-A664-BCDFFBBA1DCF}" srcOrd="0" destOrd="0" presId="urn:microsoft.com/office/officeart/2005/8/layout/vList2"/>
    <dgm:cxn modelId="{F9DDF9DB-04F0-9B4C-9FAE-D5D010C7364F}" type="presParOf" srcId="{927F8533-9C88-0D4E-8678-E84BC25E2D42}" destId="{922097DE-2B48-CE42-8CB2-4AC4E83959EE}" srcOrd="1" destOrd="0" presId="urn:microsoft.com/office/officeart/2005/8/layout/vList2"/>
    <dgm:cxn modelId="{55B23153-6FF4-6F4B-9619-EC9FDE26487C}" type="presParOf" srcId="{927F8533-9C88-0D4E-8678-E84BC25E2D42}" destId="{1BBCD2D6-635D-F645-954B-1023CF1A64AF}" srcOrd="2" destOrd="0" presId="urn:microsoft.com/office/officeart/2005/8/layout/vList2"/>
    <dgm:cxn modelId="{27FB1929-F652-AE42-8647-46262350FC66}" type="presParOf" srcId="{927F8533-9C88-0D4E-8678-E84BC25E2D42}" destId="{5865D8AF-B8F3-794B-8143-E9D9800BDAF0}" srcOrd="3" destOrd="0" presId="urn:microsoft.com/office/officeart/2005/8/layout/vList2"/>
    <dgm:cxn modelId="{AA989541-C604-154F-B068-308EDE04565D}" type="presParOf" srcId="{927F8533-9C88-0D4E-8678-E84BC25E2D42}" destId="{33EEB7F2-EA6F-C646-91A6-BCE8380889BB}" srcOrd="4" destOrd="0" presId="urn:microsoft.com/office/officeart/2005/8/layout/vList2"/>
    <dgm:cxn modelId="{5F289371-D66F-A646-9E95-AB5AC15A28AF}" type="presParOf" srcId="{927F8533-9C88-0D4E-8678-E84BC25E2D42}" destId="{F53F26A0-6AD8-B64D-9C8E-B6FD0ED09C72}" srcOrd="5" destOrd="0" presId="urn:microsoft.com/office/officeart/2005/8/layout/vList2"/>
    <dgm:cxn modelId="{152011ED-C780-9540-8BA9-4753B02BD4F4}" type="presParOf" srcId="{927F8533-9C88-0D4E-8678-E84BC25E2D42}" destId="{B6D3EF21-FF98-054B-9149-0E338230B4D1}"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388A132-B1CE-4C1B-9CCB-845E047EB924}" type="doc">
      <dgm:prSet loTypeId="urn:microsoft.com/office/officeart/2005/8/layout/vList2" loCatId="list" qsTypeId="urn:microsoft.com/office/officeart/2005/8/quickstyle/simple1#24" qsCatId="simple" csTypeId="urn:microsoft.com/office/officeart/2005/8/colors/colorful5#5" csCatId="colorful"/>
      <dgm:spPr/>
      <dgm:t>
        <a:bodyPr/>
        <a:lstStyle/>
        <a:p>
          <a:endParaRPr lang="en-US"/>
        </a:p>
      </dgm:t>
    </dgm:pt>
    <dgm:pt modelId="{A7309038-3B26-4EE8-9BA7-01086B25C1B9}">
      <dgm:prSet/>
      <dgm:spPr/>
      <dgm:t>
        <a:bodyPr/>
        <a:lstStyle/>
        <a:p>
          <a:r>
            <a:rPr lang="es-ES_tradnl" b="1"/>
            <a:t>1. Concepto:</a:t>
          </a:r>
          <a:endParaRPr lang="en-US"/>
        </a:p>
      </dgm:t>
    </dgm:pt>
    <dgm:pt modelId="{7EEACA01-478D-497C-B9D5-F316A0C04F5A}" type="parTrans" cxnId="{4A29BE44-DA6F-42CF-851B-FA84EEF208D0}">
      <dgm:prSet/>
      <dgm:spPr/>
      <dgm:t>
        <a:bodyPr/>
        <a:lstStyle/>
        <a:p>
          <a:endParaRPr lang="en-US"/>
        </a:p>
      </dgm:t>
    </dgm:pt>
    <dgm:pt modelId="{5B3E2877-FBC6-4FF5-ACBA-3DF6F6AF4EAA}" type="sibTrans" cxnId="{4A29BE44-DA6F-42CF-851B-FA84EEF208D0}">
      <dgm:prSet/>
      <dgm:spPr/>
      <dgm:t>
        <a:bodyPr/>
        <a:lstStyle/>
        <a:p>
          <a:endParaRPr lang="en-US"/>
        </a:p>
      </dgm:t>
    </dgm:pt>
    <dgm:pt modelId="{E7E19608-992A-4AC2-BBF1-D4CE5950A3ED}">
      <dgm:prSet/>
      <dgm:spPr/>
      <dgm:t>
        <a:bodyPr/>
        <a:lstStyle/>
        <a:p>
          <a:r>
            <a:rPr lang="es-ES_tradnl"/>
            <a:t>Primeros acercamientos entre las partes. </a:t>
          </a:r>
          <a:endParaRPr lang="en-US"/>
        </a:p>
      </dgm:t>
    </dgm:pt>
    <dgm:pt modelId="{22B54A15-9BA9-4EB0-B4B9-2F8EF640D619}" type="parTrans" cxnId="{B6C88C57-3863-4C56-99D5-7B4CFCBA95F6}">
      <dgm:prSet/>
      <dgm:spPr/>
      <dgm:t>
        <a:bodyPr/>
        <a:lstStyle/>
        <a:p>
          <a:endParaRPr lang="en-US"/>
        </a:p>
      </dgm:t>
    </dgm:pt>
    <dgm:pt modelId="{79F0E180-27A3-47E8-9B79-151C83C76CAC}" type="sibTrans" cxnId="{B6C88C57-3863-4C56-99D5-7B4CFCBA95F6}">
      <dgm:prSet/>
      <dgm:spPr/>
      <dgm:t>
        <a:bodyPr/>
        <a:lstStyle/>
        <a:p>
          <a:endParaRPr lang="en-US"/>
        </a:p>
      </dgm:t>
    </dgm:pt>
    <dgm:pt modelId="{B46B709B-CC9A-4793-93DB-1845E59BC8D8}">
      <dgm:prSet/>
      <dgm:spPr/>
      <dgm:t>
        <a:bodyPr/>
        <a:lstStyle/>
        <a:p>
          <a:r>
            <a:rPr lang="es-ES_tradnl" b="1"/>
            <a:t>2. Funciones:</a:t>
          </a:r>
          <a:endParaRPr lang="en-US"/>
        </a:p>
      </dgm:t>
    </dgm:pt>
    <dgm:pt modelId="{0902211A-4D78-475C-BF29-97CEBE975145}" type="parTrans" cxnId="{8B942184-5892-4424-9948-7DB91782465C}">
      <dgm:prSet/>
      <dgm:spPr/>
      <dgm:t>
        <a:bodyPr/>
        <a:lstStyle/>
        <a:p>
          <a:endParaRPr lang="en-US"/>
        </a:p>
      </dgm:t>
    </dgm:pt>
    <dgm:pt modelId="{949831B2-12CD-4A1D-81CE-29E2BDF60202}" type="sibTrans" cxnId="{8B942184-5892-4424-9948-7DB91782465C}">
      <dgm:prSet/>
      <dgm:spPr/>
      <dgm:t>
        <a:bodyPr/>
        <a:lstStyle/>
        <a:p>
          <a:endParaRPr lang="en-US"/>
        </a:p>
      </dgm:t>
    </dgm:pt>
    <dgm:pt modelId="{0835311C-7E6A-4D08-A0AA-FF71348A4C2F}">
      <dgm:prSet/>
      <dgm:spPr/>
      <dgm:t>
        <a:bodyPr/>
        <a:lstStyle/>
        <a:p>
          <a:r>
            <a:rPr lang="es-ES_tradnl"/>
            <a:t>a) Allanar el camino para el posible contrato.  </a:t>
          </a:r>
          <a:endParaRPr lang="en-US"/>
        </a:p>
      </dgm:t>
    </dgm:pt>
    <dgm:pt modelId="{A4D1F2D5-4944-4707-AFA5-E11356A6BE2A}" type="parTrans" cxnId="{EAF4D323-3DE8-43C6-B39F-70515DE7452C}">
      <dgm:prSet/>
      <dgm:spPr/>
      <dgm:t>
        <a:bodyPr/>
        <a:lstStyle/>
        <a:p>
          <a:endParaRPr lang="en-US"/>
        </a:p>
      </dgm:t>
    </dgm:pt>
    <dgm:pt modelId="{5C6833D6-ED67-46CB-BFCD-FB674A18C706}" type="sibTrans" cxnId="{EAF4D323-3DE8-43C6-B39F-70515DE7452C}">
      <dgm:prSet/>
      <dgm:spPr/>
      <dgm:t>
        <a:bodyPr/>
        <a:lstStyle/>
        <a:p>
          <a:endParaRPr lang="en-US"/>
        </a:p>
      </dgm:t>
    </dgm:pt>
    <dgm:pt modelId="{169B54CC-3A78-48E0-BEB5-C305FC050D54}">
      <dgm:prSet/>
      <dgm:spPr/>
      <dgm:t>
        <a:bodyPr/>
        <a:lstStyle/>
        <a:p>
          <a:r>
            <a:rPr lang="es-ES_tradnl"/>
            <a:t>b) Interpretativa: art. 8 C.V. </a:t>
          </a:r>
          <a:endParaRPr lang="en-US"/>
        </a:p>
      </dgm:t>
    </dgm:pt>
    <dgm:pt modelId="{CC2ABAB1-8B50-43D2-88E2-49274DBB7799}" type="parTrans" cxnId="{42D74864-8D96-4096-8813-033BF650CCF6}">
      <dgm:prSet/>
      <dgm:spPr/>
      <dgm:t>
        <a:bodyPr/>
        <a:lstStyle/>
        <a:p>
          <a:endParaRPr lang="en-US"/>
        </a:p>
      </dgm:t>
    </dgm:pt>
    <dgm:pt modelId="{3CB29C67-E32A-4187-8740-166FFD2FFA2D}" type="sibTrans" cxnId="{42D74864-8D96-4096-8813-033BF650CCF6}">
      <dgm:prSet/>
      <dgm:spPr/>
      <dgm:t>
        <a:bodyPr/>
        <a:lstStyle/>
        <a:p>
          <a:endParaRPr lang="en-US"/>
        </a:p>
      </dgm:t>
    </dgm:pt>
    <dgm:pt modelId="{E3A93365-09F5-874A-8248-A963CFCD6897}" type="pres">
      <dgm:prSet presAssocID="{0388A132-B1CE-4C1B-9CCB-845E047EB924}" presName="linear" presStyleCnt="0">
        <dgm:presLayoutVars>
          <dgm:animLvl val="lvl"/>
          <dgm:resizeHandles val="exact"/>
        </dgm:presLayoutVars>
      </dgm:prSet>
      <dgm:spPr/>
    </dgm:pt>
    <dgm:pt modelId="{BE88D791-18BE-1843-8D9F-E14FBB2E13D8}" type="pres">
      <dgm:prSet presAssocID="{A7309038-3B26-4EE8-9BA7-01086B25C1B9}" presName="parentText" presStyleLbl="node1" presStyleIdx="0" presStyleCnt="5">
        <dgm:presLayoutVars>
          <dgm:chMax val="0"/>
          <dgm:bulletEnabled val="1"/>
        </dgm:presLayoutVars>
      </dgm:prSet>
      <dgm:spPr/>
    </dgm:pt>
    <dgm:pt modelId="{56FA4864-EE49-CC44-80E0-E85CA6E09A3F}" type="pres">
      <dgm:prSet presAssocID="{5B3E2877-FBC6-4FF5-ACBA-3DF6F6AF4EAA}" presName="spacer" presStyleCnt="0"/>
      <dgm:spPr/>
    </dgm:pt>
    <dgm:pt modelId="{CD99D3C4-CE80-E546-886E-CFE39F702EE7}" type="pres">
      <dgm:prSet presAssocID="{E7E19608-992A-4AC2-BBF1-D4CE5950A3ED}" presName="parentText" presStyleLbl="node1" presStyleIdx="1" presStyleCnt="5">
        <dgm:presLayoutVars>
          <dgm:chMax val="0"/>
          <dgm:bulletEnabled val="1"/>
        </dgm:presLayoutVars>
      </dgm:prSet>
      <dgm:spPr/>
    </dgm:pt>
    <dgm:pt modelId="{C6250DF4-5EF9-A24B-A57B-0D11A275313F}" type="pres">
      <dgm:prSet presAssocID="{79F0E180-27A3-47E8-9B79-151C83C76CAC}" presName="spacer" presStyleCnt="0"/>
      <dgm:spPr/>
    </dgm:pt>
    <dgm:pt modelId="{BF130584-D294-AA4D-826B-30D282395520}" type="pres">
      <dgm:prSet presAssocID="{B46B709B-CC9A-4793-93DB-1845E59BC8D8}" presName="parentText" presStyleLbl="node1" presStyleIdx="2" presStyleCnt="5">
        <dgm:presLayoutVars>
          <dgm:chMax val="0"/>
          <dgm:bulletEnabled val="1"/>
        </dgm:presLayoutVars>
      </dgm:prSet>
      <dgm:spPr/>
    </dgm:pt>
    <dgm:pt modelId="{BB618612-FBAB-A548-B1DA-57A978824153}" type="pres">
      <dgm:prSet presAssocID="{949831B2-12CD-4A1D-81CE-29E2BDF60202}" presName="spacer" presStyleCnt="0"/>
      <dgm:spPr/>
    </dgm:pt>
    <dgm:pt modelId="{0331EDD7-37BD-7D4F-B65E-2874B48893BA}" type="pres">
      <dgm:prSet presAssocID="{0835311C-7E6A-4D08-A0AA-FF71348A4C2F}" presName="parentText" presStyleLbl="node1" presStyleIdx="3" presStyleCnt="5">
        <dgm:presLayoutVars>
          <dgm:chMax val="0"/>
          <dgm:bulletEnabled val="1"/>
        </dgm:presLayoutVars>
      </dgm:prSet>
      <dgm:spPr/>
    </dgm:pt>
    <dgm:pt modelId="{B5A255A1-8E83-C848-996C-89FA5D1BF959}" type="pres">
      <dgm:prSet presAssocID="{5C6833D6-ED67-46CB-BFCD-FB674A18C706}" presName="spacer" presStyleCnt="0"/>
      <dgm:spPr/>
    </dgm:pt>
    <dgm:pt modelId="{ADE1821F-C67E-D84D-A78C-A2E8B8AE8219}" type="pres">
      <dgm:prSet presAssocID="{169B54CC-3A78-48E0-BEB5-C305FC050D54}" presName="parentText" presStyleLbl="node1" presStyleIdx="4" presStyleCnt="5">
        <dgm:presLayoutVars>
          <dgm:chMax val="0"/>
          <dgm:bulletEnabled val="1"/>
        </dgm:presLayoutVars>
      </dgm:prSet>
      <dgm:spPr/>
    </dgm:pt>
  </dgm:ptLst>
  <dgm:cxnLst>
    <dgm:cxn modelId="{EAF4D323-3DE8-43C6-B39F-70515DE7452C}" srcId="{0388A132-B1CE-4C1B-9CCB-845E047EB924}" destId="{0835311C-7E6A-4D08-A0AA-FF71348A4C2F}" srcOrd="3" destOrd="0" parTransId="{A4D1F2D5-4944-4707-AFA5-E11356A6BE2A}" sibTransId="{5C6833D6-ED67-46CB-BFCD-FB674A18C706}"/>
    <dgm:cxn modelId="{B18C3729-E25A-F94C-85BC-60C65F93FE3E}" type="presOf" srcId="{B46B709B-CC9A-4793-93DB-1845E59BC8D8}" destId="{BF130584-D294-AA4D-826B-30D282395520}" srcOrd="0" destOrd="0" presId="urn:microsoft.com/office/officeart/2005/8/layout/vList2"/>
    <dgm:cxn modelId="{4A29BE44-DA6F-42CF-851B-FA84EEF208D0}" srcId="{0388A132-B1CE-4C1B-9CCB-845E047EB924}" destId="{A7309038-3B26-4EE8-9BA7-01086B25C1B9}" srcOrd="0" destOrd="0" parTransId="{7EEACA01-478D-497C-B9D5-F316A0C04F5A}" sibTransId="{5B3E2877-FBC6-4FF5-ACBA-3DF6F6AF4EAA}"/>
    <dgm:cxn modelId="{B6C88C57-3863-4C56-99D5-7B4CFCBA95F6}" srcId="{0388A132-B1CE-4C1B-9CCB-845E047EB924}" destId="{E7E19608-992A-4AC2-BBF1-D4CE5950A3ED}" srcOrd="1" destOrd="0" parTransId="{22B54A15-9BA9-4EB0-B4B9-2F8EF640D619}" sibTransId="{79F0E180-27A3-47E8-9B79-151C83C76CAC}"/>
    <dgm:cxn modelId="{42D74864-8D96-4096-8813-033BF650CCF6}" srcId="{0388A132-B1CE-4C1B-9CCB-845E047EB924}" destId="{169B54CC-3A78-48E0-BEB5-C305FC050D54}" srcOrd="4" destOrd="0" parTransId="{CC2ABAB1-8B50-43D2-88E2-49274DBB7799}" sibTransId="{3CB29C67-E32A-4187-8740-166FFD2FFA2D}"/>
    <dgm:cxn modelId="{8B942184-5892-4424-9948-7DB91782465C}" srcId="{0388A132-B1CE-4C1B-9CCB-845E047EB924}" destId="{B46B709B-CC9A-4793-93DB-1845E59BC8D8}" srcOrd="2" destOrd="0" parTransId="{0902211A-4D78-475C-BF29-97CEBE975145}" sibTransId="{949831B2-12CD-4A1D-81CE-29E2BDF60202}"/>
    <dgm:cxn modelId="{C30249A0-866E-6648-B9C3-871493E052AD}" type="presOf" srcId="{A7309038-3B26-4EE8-9BA7-01086B25C1B9}" destId="{BE88D791-18BE-1843-8D9F-E14FBB2E13D8}" srcOrd="0" destOrd="0" presId="urn:microsoft.com/office/officeart/2005/8/layout/vList2"/>
    <dgm:cxn modelId="{343D8CCA-4C53-0D46-ADC8-02F60655D177}" type="presOf" srcId="{0388A132-B1CE-4C1B-9CCB-845E047EB924}" destId="{E3A93365-09F5-874A-8248-A963CFCD6897}" srcOrd="0" destOrd="0" presId="urn:microsoft.com/office/officeart/2005/8/layout/vList2"/>
    <dgm:cxn modelId="{AC40E5D9-4673-3E43-8494-701FA4AA833C}" type="presOf" srcId="{E7E19608-992A-4AC2-BBF1-D4CE5950A3ED}" destId="{CD99D3C4-CE80-E546-886E-CFE39F702EE7}" srcOrd="0" destOrd="0" presId="urn:microsoft.com/office/officeart/2005/8/layout/vList2"/>
    <dgm:cxn modelId="{028F7AE6-C786-9946-9246-00D505635225}" type="presOf" srcId="{169B54CC-3A78-48E0-BEB5-C305FC050D54}" destId="{ADE1821F-C67E-D84D-A78C-A2E8B8AE8219}" srcOrd="0" destOrd="0" presId="urn:microsoft.com/office/officeart/2005/8/layout/vList2"/>
    <dgm:cxn modelId="{6AE73AED-9421-A448-AAD9-43A7953F5439}" type="presOf" srcId="{0835311C-7E6A-4D08-A0AA-FF71348A4C2F}" destId="{0331EDD7-37BD-7D4F-B65E-2874B48893BA}" srcOrd="0" destOrd="0" presId="urn:microsoft.com/office/officeart/2005/8/layout/vList2"/>
    <dgm:cxn modelId="{0EADD684-1DD3-DC4D-AEBE-38E6A3234FE9}" type="presParOf" srcId="{E3A93365-09F5-874A-8248-A963CFCD6897}" destId="{BE88D791-18BE-1843-8D9F-E14FBB2E13D8}" srcOrd="0" destOrd="0" presId="urn:microsoft.com/office/officeart/2005/8/layout/vList2"/>
    <dgm:cxn modelId="{EB733423-5E37-4F49-80CC-A22D975418AF}" type="presParOf" srcId="{E3A93365-09F5-874A-8248-A963CFCD6897}" destId="{56FA4864-EE49-CC44-80E0-E85CA6E09A3F}" srcOrd="1" destOrd="0" presId="urn:microsoft.com/office/officeart/2005/8/layout/vList2"/>
    <dgm:cxn modelId="{2D50574A-CF50-6C4D-80F3-AB937E83F66F}" type="presParOf" srcId="{E3A93365-09F5-874A-8248-A963CFCD6897}" destId="{CD99D3C4-CE80-E546-886E-CFE39F702EE7}" srcOrd="2" destOrd="0" presId="urn:microsoft.com/office/officeart/2005/8/layout/vList2"/>
    <dgm:cxn modelId="{143A72BE-5BD4-A04C-86E9-D42716CFE489}" type="presParOf" srcId="{E3A93365-09F5-874A-8248-A963CFCD6897}" destId="{C6250DF4-5EF9-A24B-A57B-0D11A275313F}" srcOrd="3" destOrd="0" presId="urn:microsoft.com/office/officeart/2005/8/layout/vList2"/>
    <dgm:cxn modelId="{841BF525-FAE0-914D-A9F9-C6EF5AC282D9}" type="presParOf" srcId="{E3A93365-09F5-874A-8248-A963CFCD6897}" destId="{BF130584-D294-AA4D-826B-30D282395520}" srcOrd="4" destOrd="0" presId="urn:microsoft.com/office/officeart/2005/8/layout/vList2"/>
    <dgm:cxn modelId="{70C7AC7B-2DBC-DC46-996F-5E5B5FDE5AF2}" type="presParOf" srcId="{E3A93365-09F5-874A-8248-A963CFCD6897}" destId="{BB618612-FBAB-A548-B1DA-57A978824153}" srcOrd="5" destOrd="0" presId="urn:microsoft.com/office/officeart/2005/8/layout/vList2"/>
    <dgm:cxn modelId="{DCBF71E3-F889-734E-B952-73536523E5F5}" type="presParOf" srcId="{E3A93365-09F5-874A-8248-A963CFCD6897}" destId="{0331EDD7-37BD-7D4F-B65E-2874B48893BA}" srcOrd="6" destOrd="0" presId="urn:microsoft.com/office/officeart/2005/8/layout/vList2"/>
    <dgm:cxn modelId="{9F9C9A4E-C565-8542-A16D-90D2AA10EF1C}" type="presParOf" srcId="{E3A93365-09F5-874A-8248-A963CFCD6897}" destId="{B5A255A1-8E83-C848-996C-89FA5D1BF959}" srcOrd="7" destOrd="0" presId="urn:microsoft.com/office/officeart/2005/8/layout/vList2"/>
    <dgm:cxn modelId="{C62EB330-1229-7041-9810-0D31F63191AC}" type="presParOf" srcId="{E3A93365-09F5-874A-8248-A963CFCD6897}" destId="{ADE1821F-C67E-D84D-A78C-A2E8B8AE821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B0445A16-D02A-42D2-ADFA-D63243CFD914}" type="doc">
      <dgm:prSet loTypeId="urn:microsoft.com/office/officeart/2008/layout/LinedList" loCatId="list" qsTypeId="urn:microsoft.com/office/officeart/2005/8/quickstyle/simple4#7" qsCatId="simple" csTypeId="urn:microsoft.com/office/officeart/2005/8/colors/accent0_3#1" csCatId="mainScheme"/>
      <dgm:spPr/>
      <dgm:t>
        <a:bodyPr/>
        <a:lstStyle/>
        <a:p>
          <a:endParaRPr lang="en-US"/>
        </a:p>
      </dgm:t>
    </dgm:pt>
    <dgm:pt modelId="{D7E71655-2A10-489C-A40C-383217872043}">
      <dgm:prSet/>
      <dgm:spPr/>
      <dgm:t>
        <a:bodyPr/>
        <a:lstStyle/>
        <a:p>
          <a:r>
            <a:rPr lang="es-ES_tradnl"/>
            <a:t>1. Concepto. Artículo 18. </a:t>
          </a:r>
          <a:endParaRPr lang="en-US"/>
        </a:p>
      </dgm:t>
    </dgm:pt>
    <dgm:pt modelId="{0A799B48-75F0-46E4-BE30-E00FA861C464}" type="parTrans" cxnId="{DEE56624-A647-42D3-B7E3-F549D1518F66}">
      <dgm:prSet/>
      <dgm:spPr/>
      <dgm:t>
        <a:bodyPr/>
        <a:lstStyle/>
        <a:p>
          <a:endParaRPr lang="en-US"/>
        </a:p>
      </dgm:t>
    </dgm:pt>
    <dgm:pt modelId="{6ACA14D9-F182-4ED1-8181-021A9880B17A}" type="sibTrans" cxnId="{DEE56624-A647-42D3-B7E3-F549D1518F66}">
      <dgm:prSet/>
      <dgm:spPr/>
      <dgm:t>
        <a:bodyPr/>
        <a:lstStyle/>
        <a:p>
          <a:endParaRPr lang="en-US"/>
        </a:p>
      </dgm:t>
    </dgm:pt>
    <dgm:pt modelId="{72DCDCE1-7B36-4D0F-B08D-9CE89F741D2E}">
      <dgm:prSet/>
      <dgm:spPr/>
      <dgm:t>
        <a:bodyPr/>
        <a:lstStyle/>
        <a:p>
          <a:r>
            <a:rPr lang="es-ES_tradnl"/>
            <a:t>2. Modos de aceptación:  Expresa – Tácita. </a:t>
          </a:r>
          <a:endParaRPr lang="en-US"/>
        </a:p>
      </dgm:t>
    </dgm:pt>
    <dgm:pt modelId="{A1F32366-487D-4A8B-A450-6374DE5D4729}" type="parTrans" cxnId="{951E58A1-3CB1-4825-90E1-5B661BB6281E}">
      <dgm:prSet/>
      <dgm:spPr/>
      <dgm:t>
        <a:bodyPr/>
        <a:lstStyle/>
        <a:p>
          <a:endParaRPr lang="en-US"/>
        </a:p>
      </dgm:t>
    </dgm:pt>
    <dgm:pt modelId="{EAE415E7-199A-4BBE-A07D-0AFBB5860F61}" type="sibTrans" cxnId="{951E58A1-3CB1-4825-90E1-5B661BB6281E}">
      <dgm:prSet/>
      <dgm:spPr/>
      <dgm:t>
        <a:bodyPr/>
        <a:lstStyle/>
        <a:p>
          <a:endParaRPr lang="en-US"/>
        </a:p>
      </dgm:t>
    </dgm:pt>
    <dgm:pt modelId="{63C99820-D809-4BF8-A305-CC241103DE30}">
      <dgm:prSet/>
      <dgm:spPr/>
      <dgm:t>
        <a:bodyPr/>
        <a:lstStyle/>
        <a:p>
          <a:r>
            <a:rPr lang="es-ES_tradnl"/>
            <a:t>3. Medios para expresarla. </a:t>
          </a:r>
          <a:endParaRPr lang="en-US"/>
        </a:p>
      </dgm:t>
    </dgm:pt>
    <dgm:pt modelId="{F40F5C8D-BA1A-4B8A-9B94-5287DD5D0113}" type="parTrans" cxnId="{7FE71FA3-166E-4F72-B56F-F2BFB8CDA7FB}">
      <dgm:prSet/>
      <dgm:spPr/>
      <dgm:t>
        <a:bodyPr/>
        <a:lstStyle/>
        <a:p>
          <a:endParaRPr lang="en-US"/>
        </a:p>
      </dgm:t>
    </dgm:pt>
    <dgm:pt modelId="{2922A115-991F-45E6-82BE-9CFCAD483F39}" type="sibTrans" cxnId="{7FE71FA3-166E-4F72-B56F-F2BFB8CDA7FB}">
      <dgm:prSet/>
      <dgm:spPr/>
      <dgm:t>
        <a:bodyPr/>
        <a:lstStyle/>
        <a:p>
          <a:endParaRPr lang="en-US"/>
        </a:p>
      </dgm:t>
    </dgm:pt>
    <dgm:pt modelId="{4F518EB4-18A6-44F9-ACCA-38C82B6CD1E2}">
      <dgm:prSet/>
      <dgm:spPr/>
      <dgm:t>
        <a:bodyPr/>
        <a:lstStyle/>
        <a:p>
          <a:r>
            <a:rPr lang="es-ES_tradnl"/>
            <a:t>4. Momento en que produce efectos. 18.2 </a:t>
          </a:r>
          <a:endParaRPr lang="en-US"/>
        </a:p>
      </dgm:t>
    </dgm:pt>
    <dgm:pt modelId="{33B4A502-79F3-4E19-A070-51FA17502F8F}" type="parTrans" cxnId="{C5FD4989-618A-4D22-842F-615996D141A1}">
      <dgm:prSet/>
      <dgm:spPr/>
      <dgm:t>
        <a:bodyPr/>
        <a:lstStyle/>
        <a:p>
          <a:endParaRPr lang="en-US"/>
        </a:p>
      </dgm:t>
    </dgm:pt>
    <dgm:pt modelId="{99BEABD2-72E8-4223-9A3F-FAB21D35DF7F}" type="sibTrans" cxnId="{C5FD4989-618A-4D22-842F-615996D141A1}">
      <dgm:prSet/>
      <dgm:spPr/>
      <dgm:t>
        <a:bodyPr/>
        <a:lstStyle/>
        <a:p>
          <a:endParaRPr lang="en-US"/>
        </a:p>
      </dgm:t>
    </dgm:pt>
    <dgm:pt modelId="{882691AD-FAB1-4045-B768-BE3EEAA4D921}">
      <dgm:prSet/>
      <dgm:spPr/>
      <dgm:t>
        <a:bodyPr/>
        <a:lstStyle/>
        <a:p>
          <a:r>
            <a:rPr lang="es-ES_tradnl"/>
            <a:t>Verbales:  inmediata</a:t>
          </a:r>
          <a:endParaRPr lang="en-US"/>
        </a:p>
      </dgm:t>
    </dgm:pt>
    <dgm:pt modelId="{C7499AE3-55EB-4BC3-AA4C-0D3BAF17FB58}" type="parTrans" cxnId="{86BE7706-ACAD-4B51-9D83-3FE2B2B7AC06}">
      <dgm:prSet/>
      <dgm:spPr/>
      <dgm:t>
        <a:bodyPr/>
        <a:lstStyle/>
        <a:p>
          <a:endParaRPr lang="en-US"/>
        </a:p>
      </dgm:t>
    </dgm:pt>
    <dgm:pt modelId="{9DA56E0A-D83A-4D60-949A-A58F023D4D82}" type="sibTrans" cxnId="{86BE7706-ACAD-4B51-9D83-3FE2B2B7AC06}">
      <dgm:prSet/>
      <dgm:spPr/>
      <dgm:t>
        <a:bodyPr/>
        <a:lstStyle/>
        <a:p>
          <a:endParaRPr lang="en-US"/>
        </a:p>
      </dgm:t>
    </dgm:pt>
    <dgm:pt modelId="{66F01E9E-F287-4C3F-A48F-1E1A89FBCBA5}">
      <dgm:prSet/>
      <dgm:spPr/>
      <dgm:t>
        <a:bodyPr/>
        <a:lstStyle/>
        <a:p>
          <a:r>
            <a:rPr lang="es-ES_tradnl"/>
            <a:t>Por escrito: cuando llegue al oferente.</a:t>
          </a:r>
          <a:endParaRPr lang="en-US"/>
        </a:p>
      </dgm:t>
    </dgm:pt>
    <dgm:pt modelId="{CB777425-B0F7-4132-A2BE-46B4F46B2851}" type="parTrans" cxnId="{B00FA874-6E1A-4B15-9DA4-780C8E4222E4}">
      <dgm:prSet/>
      <dgm:spPr/>
      <dgm:t>
        <a:bodyPr/>
        <a:lstStyle/>
        <a:p>
          <a:endParaRPr lang="en-US"/>
        </a:p>
      </dgm:t>
    </dgm:pt>
    <dgm:pt modelId="{C693AEA8-8245-407C-A9EE-F510D30E46A1}" type="sibTrans" cxnId="{B00FA874-6E1A-4B15-9DA4-780C8E4222E4}">
      <dgm:prSet/>
      <dgm:spPr/>
      <dgm:t>
        <a:bodyPr/>
        <a:lstStyle/>
        <a:p>
          <a:endParaRPr lang="en-US"/>
        </a:p>
      </dgm:t>
    </dgm:pt>
    <dgm:pt modelId="{B54943C4-CD20-4979-978F-D99F1B9C42C1}">
      <dgm:prSet/>
      <dgm:spPr/>
      <dgm:t>
        <a:bodyPr/>
        <a:lstStyle/>
        <a:p>
          <a:r>
            <a:rPr lang="es-ES_tradnl"/>
            <a:t>Tácitas: cuando se ejecute el acto</a:t>
          </a:r>
          <a:endParaRPr lang="en-US"/>
        </a:p>
      </dgm:t>
    </dgm:pt>
    <dgm:pt modelId="{E334A883-57C9-46B1-B423-77BA519E18E4}" type="parTrans" cxnId="{4DD2F59E-CC03-41F9-B5D1-A1435D215D27}">
      <dgm:prSet/>
      <dgm:spPr/>
      <dgm:t>
        <a:bodyPr/>
        <a:lstStyle/>
        <a:p>
          <a:endParaRPr lang="en-US"/>
        </a:p>
      </dgm:t>
    </dgm:pt>
    <dgm:pt modelId="{BFABEDE1-48C5-47DA-976C-6FAF06B5F01C}" type="sibTrans" cxnId="{4DD2F59E-CC03-41F9-B5D1-A1435D215D27}">
      <dgm:prSet/>
      <dgm:spPr/>
      <dgm:t>
        <a:bodyPr/>
        <a:lstStyle/>
        <a:p>
          <a:endParaRPr lang="en-US"/>
        </a:p>
      </dgm:t>
    </dgm:pt>
    <dgm:pt modelId="{49E87129-2AB3-A040-9B7D-54FBD1E61CD6}" type="pres">
      <dgm:prSet presAssocID="{B0445A16-D02A-42D2-ADFA-D63243CFD914}" presName="vert0" presStyleCnt="0">
        <dgm:presLayoutVars>
          <dgm:dir/>
          <dgm:animOne val="branch"/>
          <dgm:animLvl val="lvl"/>
        </dgm:presLayoutVars>
      </dgm:prSet>
      <dgm:spPr/>
    </dgm:pt>
    <dgm:pt modelId="{CCB9FE22-BFF9-EB42-B935-61889CE8197A}" type="pres">
      <dgm:prSet presAssocID="{D7E71655-2A10-489C-A40C-383217872043}" presName="thickLine" presStyleLbl="alignNode1" presStyleIdx="0" presStyleCnt="7"/>
      <dgm:spPr/>
    </dgm:pt>
    <dgm:pt modelId="{D92D2E79-97AD-7248-B7FF-D5EDBF41B575}" type="pres">
      <dgm:prSet presAssocID="{D7E71655-2A10-489C-A40C-383217872043}" presName="horz1" presStyleCnt="0"/>
      <dgm:spPr/>
    </dgm:pt>
    <dgm:pt modelId="{FC848F00-6CC3-8C4E-BB80-EB8EE6576E7F}" type="pres">
      <dgm:prSet presAssocID="{D7E71655-2A10-489C-A40C-383217872043}" presName="tx1" presStyleLbl="revTx" presStyleIdx="0" presStyleCnt="7"/>
      <dgm:spPr/>
    </dgm:pt>
    <dgm:pt modelId="{58F6BFE1-78B6-2B4B-8D96-9B0782A24B9C}" type="pres">
      <dgm:prSet presAssocID="{D7E71655-2A10-489C-A40C-383217872043}" presName="vert1" presStyleCnt="0"/>
      <dgm:spPr/>
    </dgm:pt>
    <dgm:pt modelId="{96CED99E-2CBA-4C49-9646-08E41EC7D74E}" type="pres">
      <dgm:prSet presAssocID="{72DCDCE1-7B36-4D0F-B08D-9CE89F741D2E}" presName="thickLine" presStyleLbl="alignNode1" presStyleIdx="1" presStyleCnt="7"/>
      <dgm:spPr/>
    </dgm:pt>
    <dgm:pt modelId="{FF54F8DC-472B-3A43-B1B0-4F01909E522B}" type="pres">
      <dgm:prSet presAssocID="{72DCDCE1-7B36-4D0F-B08D-9CE89F741D2E}" presName="horz1" presStyleCnt="0"/>
      <dgm:spPr/>
    </dgm:pt>
    <dgm:pt modelId="{D2B5E56C-38BF-5443-B60C-5A0B9BC942B9}" type="pres">
      <dgm:prSet presAssocID="{72DCDCE1-7B36-4D0F-B08D-9CE89F741D2E}" presName="tx1" presStyleLbl="revTx" presStyleIdx="1" presStyleCnt="7"/>
      <dgm:spPr/>
    </dgm:pt>
    <dgm:pt modelId="{1FDE753F-A233-9541-8FCD-CB41FCA3C484}" type="pres">
      <dgm:prSet presAssocID="{72DCDCE1-7B36-4D0F-B08D-9CE89F741D2E}" presName="vert1" presStyleCnt="0"/>
      <dgm:spPr/>
    </dgm:pt>
    <dgm:pt modelId="{CB601765-7594-BC48-83CB-C2886A492C51}" type="pres">
      <dgm:prSet presAssocID="{63C99820-D809-4BF8-A305-CC241103DE30}" presName="thickLine" presStyleLbl="alignNode1" presStyleIdx="2" presStyleCnt="7"/>
      <dgm:spPr/>
    </dgm:pt>
    <dgm:pt modelId="{30204A00-566A-2843-B620-1075B1E3DF63}" type="pres">
      <dgm:prSet presAssocID="{63C99820-D809-4BF8-A305-CC241103DE30}" presName="horz1" presStyleCnt="0"/>
      <dgm:spPr/>
    </dgm:pt>
    <dgm:pt modelId="{3657B3CE-6B15-D943-985B-91863EEEC519}" type="pres">
      <dgm:prSet presAssocID="{63C99820-D809-4BF8-A305-CC241103DE30}" presName="tx1" presStyleLbl="revTx" presStyleIdx="2" presStyleCnt="7"/>
      <dgm:spPr/>
    </dgm:pt>
    <dgm:pt modelId="{75A0A885-D01D-BF4E-8F0C-C213659FA765}" type="pres">
      <dgm:prSet presAssocID="{63C99820-D809-4BF8-A305-CC241103DE30}" presName="vert1" presStyleCnt="0"/>
      <dgm:spPr/>
    </dgm:pt>
    <dgm:pt modelId="{55C5DE5B-D910-2547-A213-FE9A173AFAF2}" type="pres">
      <dgm:prSet presAssocID="{4F518EB4-18A6-44F9-ACCA-38C82B6CD1E2}" presName="thickLine" presStyleLbl="alignNode1" presStyleIdx="3" presStyleCnt="7"/>
      <dgm:spPr/>
    </dgm:pt>
    <dgm:pt modelId="{A068AEC0-41C7-9649-8822-CE7CE8A5FD8E}" type="pres">
      <dgm:prSet presAssocID="{4F518EB4-18A6-44F9-ACCA-38C82B6CD1E2}" presName="horz1" presStyleCnt="0"/>
      <dgm:spPr/>
    </dgm:pt>
    <dgm:pt modelId="{8964C855-1B35-5549-BF85-2793527B64C8}" type="pres">
      <dgm:prSet presAssocID="{4F518EB4-18A6-44F9-ACCA-38C82B6CD1E2}" presName="tx1" presStyleLbl="revTx" presStyleIdx="3" presStyleCnt="7"/>
      <dgm:spPr/>
    </dgm:pt>
    <dgm:pt modelId="{D0C846D4-F3E7-664D-8318-ACC1C31B0FEF}" type="pres">
      <dgm:prSet presAssocID="{4F518EB4-18A6-44F9-ACCA-38C82B6CD1E2}" presName="vert1" presStyleCnt="0"/>
      <dgm:spPr/>
    </dgm:pt>
    <dgm:pt modelId="{5E4A4978-5504-FD45-B543-FE62C7A1C8BD}" type="pres">
      <dgm:prSet presAssocID="{882691AD-FAB1-4045-B768-BE3EEAA4D921}" presName="thickLine" presStyleLbl="alignNode1" presStyleIdx="4" presStyleCnt="7"/>
      <dgm:spPr/>
    </dgm:pt>
    <dgm:pt modelId="{1FFB853D-561B-2B4F-AFDA-08F789FC5B35}" type="pres">
      <dgm:prSet presAssocID="{882691AD-FAB1-4045-B768-BE3EEAA4D921}" presName="horz1" presStyleCnt="0"/>
      <dgm:spPr/>
    </dgm:pt>
    <dgm:pt modelId="{36567D83-4833-DE4A-B784-530AE4294EC5}" type="pres">
      <dgm:prSet presAssocID="{882691AD-FAB1-4045-B768-BE3EEAA4D921}" presName="tx1" presStyleLbl="revTx" presStyleIdx="4" presStyleCnt="7"/>
      <dgm:spPr/>
    </dgm:pt>
    <dgm:pt modelId="{A16CA508-D7AB-EC45-B2D8-DCA3B434650E}" type="pres">
      <dgm:prSet presAssocID="{882691AD-FAB1-4045-B768-BE3EEAA4D921}" presName="vert1" presStyleCnt="0"/>
      <dgm:spPr/>
    </dgm:pt>
    <dgm:pt modelId="{5E914CFB-2D73-2643-9FB2-6829DA4BCB72}" type="pres">
      <dgm:prSet presAssocID="{66F01E9E-F287-4C3F-A48F-1E1A89FBCBA5}" presName="thickLine" presStyleLbl="alignNode1" presStyleIdx="5" presStyleCnt="7"/>
      <dgm:spPr/>
    </dgm:pt>
    <dgm:pt modelId="{02051E67-A267-E749-A41C-AF16529E24CC}" type="pres">
      <dgm:prSet presAssocID="{66F01E9E-F287-4C3F-A48F-1E1A89FBCBA5}" presName="horz1" presStyleCnt="0"/>
      <dgm:spPr/>
    </dgm:pt>
    <dgm:pt modelId="{588160B5-049E-9544-878F-148568AED902}" type="pres">
      <dgm:prSet presAssocID="{66F01E9E-F287-4C3F-A48F-1E1A89FBCBA5}" presName="tx1" presStyleLbl="revTx" presStyleIdx="5" presStyleCnt="7"/>
      <dgm:spPr/>
    </dgm:pt>
    <dgm:pt modelId="{761090F8-0C96-674B-868D-0B08F168DFCD}" type="pres">
      <dgm:prSet presAssocID="{66F01E9E-F287-4C3F-A48F-1E1A89FBCBA5}" presName="vert1" presStyleCnt="0"/>
      <dgm:spPr/>
    </dgm:pt>
    <dgm:pt modelId="{A7E66731-43F7-8348-BE7D-C1005915115F}" type="pres">
      <dgm:prSet presAssocID="{B54943C4-CD20-4979-978F-D99F1B9C42C1}" presName="thickLine" presStyleLbl="alignNode1" presStyleIdx="6" presStyleCnt="7"/>
      <dgm:spPr/>
    </dgm:pt>
    <dgm:pt modelId="{F6D34BC0-75AA-7849-AC65-F837F7740FFA}" type="pres">
      <dgm:prSet presAssocID="{B54943C4-CD20-4979-978F-D99F1B9C42C1}" presName="horz1" presStyleCnt="0"/>
      <dgm:spPr/>
    </dgm:pt>
    <dgm:pt modelId="{A736FB9F-6FAA-F241-8CCF-114A49ED0ABD}" type="pres">
      <dgm:prSet presAssocID="{B54943C4-CD20-4979-978F-D99F1B9C42C1}" presName="tx1" presStyleLbl="revTx" presStyleIdx="6" presStyleCnt="7"/>
      <dgm:spPr/>
    </dgm:pt>
    <dgm:pt modelId="{BC357A49-5206-0642-ACC8-9405C3492399}" type="pres">
      <dgm:prSet presAssocID="{B54943C4-CD20-4979-978F-D99F1B9C42C1}" presName="vert1" presStyleCnt="0"/>
      <dgm:spPr/>
    </dgm:pt>
  </dgm:ptLst>
  <dgm:cxnLst>
    <dgm:cxn modelId="{86BE7706-ACAD-4B51-9D83-3FE2B2B7AC06}" srcId="{B0445A16-D02A-42D2-ADFA-D63243CFD914}" destId="{882691AD-FAB1-4045-B768-BE3EEAA4D921}" srcOrd="4" destOrd="0" parTransId="{C7499AE3-55EB-4BC3-AA4C-0D3BAF17FB58}" sibTransId="{9DA56E0A-D83A-4D60-949A-A58F023D4D82}"/>
    <dgm:cxn modelId="{0BE8E60A-76D6-E140-9736-213DB96F6234}" type="presOf" srcId="{B54943C4-CD20-4979-978F-D99F1B9C42C1}" destId="{A736FB9F-6FAA-F241-8CCF-114A49ED0ABD}" srcOrd="0" destOrd="0" presId="urn:microsoft.com/office/officeart/2008/layout/LinedList"/>
    <dgm:cxn modelId="{FFB73C0B-8A62-4248-94E7-935D712FD0A8}" type="presOf" srcId="{66F01E9E-F287-4C3F-A48F-1E1A89FBCBA5}" destId="{588160B5-049E-9544-878F-148568AED902}" srcOrd="0" destOrd="0" presId="urn:microsoft.com/office/officeart/2008/layout/LinedList"/>
    <dgm:cxn modelId="{873B4612-EBDF-8C4A-A5FA-A9F735E84C9D}" type="presOf" srcId="{72DCDCE1-7B36-4D0F-B08D-9CE89F741D2E}" destId="{D2B5E56C-38BF-5443-B60C-5A0B9BC942B9}" srcOrd="0" destOrd="0" presId="urn:microsoft.com/office/officeart/2008/layout/LinedList"/>
    <dgm:cxn modelId="{DEE56624-A647-42D3-B7E3-F549D1518F66}" srcId="{B0445A16-D02A-42D2-ADFA-D63243CFD914}" destId="{D7E71655-2A10-489C-A40C-383217872043}" srcOrd="0" destOrd="0" parTransId="{0A799B48-75F0-46E4-BE30-E00FA861C464}" sibTransId="{6ACA14D9-F182-4ED1-8181-021A9880B17A}"/>
    <dgm:cxn modelId="{CD9AE72A-AF9B-5248-AD53-6932041FF177}" type="presOf" srcId="{D7E71655-2A10-489C-A40C-383217872043}" destId="{FC848F00-6CC3-8C4E-BB80-EB8EE6576E7F}" srcOrd="0" destOrd="0" presId="urn:microsoft.com/office/officeart/2008/layout/LinedList"/>
    <dgm:cxn modelId="{1B043B40-21A4-E347-976A-30D2F8CF2F6F}" type="presOf" srcId="{4F518EB4-18A6-44F9-ACCA-38C82B6CD1E2}" destId="{8964C855-1B35-5549-BF85-2793527B64C8}" srcOrd="0" destOrd="0" presId="urn:microsoft.com/office/officeart/2008/layout/LinedList"/>
    <dgm:cxn modelId="{648AE954-D22A-1947-9652-CD8FA98313A7}" type="presOf" srcId="{63C99820-D809-4BF8-A305-CC241103DE30}" destId="{3657B3CE-6B15-D943-985B-91863EEEC519}" srcOrd="0" destOrd="0" presId="urn:microsoft.com/office/officeart/2008/layout/LinedList"/>
    <dgm:cxn modelId="{B00FA874-6E1A-4B15-9DA4-780C8E4222E4}" srcId="{B0445A16-D02A-42D2-ADFA-D63243CFD914}" destId="{66F01E9E-F287-4C3F-A48F-1E1A89FBCBA5}" srcOrd="5" destOrd="0" parTransId="{CB777425-B0F7-4132-A2BE-46B4F46B2851}" sibTransId="{C693AEA8-8245-407C-A9EE-F510D30E46A1}"/>
    <dgm:cxn modelId="{6DB35B88-B1B3-C543-8B23-B044303C406E}" type="presOf" srcId="{882691AD-FAB1-4045-B768-BE3EEAA4D921}" destId="{36567D83-4833-DE4A-B784-530AE4294EC5}" srcOrd="0" destOrd="0" presId="urn:microsoft.com/office/officeart/2008/layout/LinedList"/>
    <dgm:cxn modelId="{C5FD4989-618A-4D22-842F-615996D141A1}" srcId="{B0445A16-D02A-42D2-ADFA-D63243CFD914}" destId="{4F518EB4-18A6-44F9-ACCA-38C82B6CD1E2}" srcOrd="3" destOrd="0" parTransId="{33B4A502-79F3-4E19-A070-51FA17502F8F}" sibTransId="{99BEABD2-72E8-4223-9A3F-FAB21D35DF7F}"/>
    <dgm:cxn modelId="{4DD2F59E-CC03-41F9-B5D1-A1435D215D27}" srcId="{B0445A16-D02A-42D2-ADFA-D63243CFD914}" destId="{B54943C4-CD20-4979-978F-D99F1B9C42C1}" srcOrd="6" destOrd="0" parTransId="{E334A883-57C9-46B1-B423-77BA519E18E4}" sibTransId="{BFABEDE1-48C5-47DA-976C-6FAF06B5F01C}"/>
    <dgm:cxn modelId="{951E58A1-3CB1-4825-90E1-5B661BB6281E}" srcId="{B0445A16-D02A-42D2-ADFA-D63243CFD914}" destId="{72DCDCE1-7B36-4D0F-B08D-9CE89F741D2E}" srcOrd="1" destOrd="0" parTransId="{A1F32366-487D-4A8B-A450-6374DE5D4729}" sibTransId="{EAE415E7-199A-4BBE-A07D-0AFBB5860F61}"/>
    <dgm:cxn modelId="{7FE71FA3-166E-4F72-B56F-F2BFB8CDA7FB}" srcId="{B0445A16-D02A-42D2-ADFA-D63243CFD914}" destId="{63C99820-D809-4BF8-A305-CC241103DE30}" srcOrd="2" destOrd="0" parTransId="{F40F5C8D-BA1A-4B8A-9B94-5287DD5D0113}" sibTransId="{2922A115-991F-45E6-82BE-9CFCAD483F39}"/>
    <dgm:cxn modelId="{97520CFD-795B-1F49-A20A-F8D3B02BE104}" type="presOf" srcId="{B0445A16-D02A-42D2-ADFA-D63243CFD914}" destId="{49E87129-2AB3-A040-9B7D-54FBD1E61CD6}" srcOrd="0" destOrd="0" presId="urn:microsoft.com/office/officeart/2008/layout/LinedList"/>
    <dgm:cxn modelId="{E6C976F1-27F2-C042-B841-0C964AF9E8A9}" type="presParOf" srcId="{49E87129-2AB3-A040-9B7D-54FBD1E61CD6}" destId="{CCB9FE22-BFF9-EB42-B935-61889CE8197A}" srcOrd="0" destOrd="0" presId="urn:microsoft.com/office/officeart/2008/layout/LinedList"/>
    <dgm:cxn modelId="{579203C9-BEE2-E741-B7F8-999ECF4A2CF4}" type="presParOf" srcId="{49E87129-2AB3-A040-9B7D-54FBD1E61CD6}" destId="{D92D2E79-97AD-7248-B7FF-D5EDBF41B575}" srcOrd="1" destOrd="0" presId="urn:microsoft.com/office/officeart/2008/layout/LinedList"/>
    <dgm:cxn modelId="{C38DBA4A-0848-3D4A-B7D5-2E454AF05A79}" type="presParOf" srcId="{D92D2E79-97AD-7248-B7FF-D5EDBF41B575}" destId="{FC848F00-6CC3-8C4E-BB80-EB8EE6576E7F}" srcOrd="0" destOrd="0" presId="urn:microsoft.com/office/officeart/2008/layout/LinedList"/>
    <dgm:cxn modelId="{A85D152D-6A0F-5440-BCC2-A9240F737C06}" type="presParOf" srcId="{D92D2E79-97AD-7248-B7FF-D5EDBF41B575}" destId="{58F6BFE1-78B6-2B4B-8D96-9B0782A24B9C}" srcOrd="1" destOrd="0" presId="urn:microsoft.com/office/officeart/2008/layout/LinedList"/>
    <dgm:cxn modelId="{78A08047-1018-D54A-8919-B74AB3DBBE71}" type="presParOf" srcId="{49E87129-2AB3-A040-9B7D-54FBD1E61CD6}" destId="{96CED99E-2CBA-4C49-9646-08E41EC7D74E}" srcOrd="2" destOrd="0" presId="urn:microsoft.com/office/officeart/2008/layout/LinedList"/>
    <dgm:cxn modelId="{A51FEDE2-79CF-544B-BBC0-5E66483AB1C1}" type="presParOf" srcId="{49E87129-2AB3-A040-9B7D-54FBD1E61CD6}" destId="{FF54F8DC-472B-3A43-B1B0-4F01909E522B}" srcOrd="3" destOrd="0" presId="urn:microsoft.com/office/officeart/2008/layout/LinedList"/>
    <dgm:cxn modelId="{1F3AB494-28ED-3246-941E-EBBEEF237A73}" type="presParOf" srcId="{FF54F8DC-472B-3A43-B1B0-4F01909E522B}" destId="{D2B5E56C-38BF-5443-B60C-5A0B9BC942B9}" srcOrd="0" destOrd="0" presId="urn:microsoft.com/office/officeart/2008/layout/LinedList"/>
    <dgm:cxn modelId="{37CA1314-6AE3-E14C-A81D-0FD3AEF0A9AC}" type="presParOf" srcId="{FF54F8DC-472B-3A43-B1B0-4F01909E522B}" destId="{1FDE753F-A233-9541-8FCD-CB41FCA3C484}" srcOrd="1" destOrd="0" presId="urn:microsoft.com/office/officeart/2008/layout/LinedList"/>
    <dgm:cxn modelId="{FBA51457-934D-2E4D-ABCB-1D0BEFB9D302}" type="presParOf" srcId="{49E87129-2AB3-A040-9B7D-54FBD1E61CD6}" destId="{CB601765-7594-BC48-83CB-C2886A492C51}" srcOrd="4" destOrd="0" presId="urn:microsoft.com/office/officeart/2008/layout/LinedList"/>
    <dgm:cxn modelId="{0B7DFED8-7394-BA41-BD48-753D5241CF3C}" type="presParOf" srcId="{49E87129-2AB3-A040-9B7D-54FBD1E61CD6}" destId="{30204A00-566A-2843-B620-1075B1E3DF63}" srcOrd="5" destOrd="0" presId="urn:microsoft.com/office/officeart/2008/layout/LinedList"/>
    <dgm:cxn modelId="{313879D9-DADF-4D4C-B7EF-24DC50267C1E}" type="presParOf" srcId="{30204A00-566A-2843-B620-1075B1E3DF63}" destId="{3657B3CE-6B15-D943-985B-91863EEEC519}" srcOrd="0" destOrd="0" presId="urn:microsoft.com/office/officeart/2008/layout/LinedList"/>
    <dgm:cxn modelId="{A470BB03-0D22-7342-A7AC-79D51D20CD98}" type="presParOf" srcId="{30204A00-566A-2843-B620-1075B1E3DF63}" destId="{75A0A885-D01D-BF4E-8F0C-C213659FA765}" srcOrd="1" destOrd="0" presId="urn:microsoft.com/office/officeart/2008/layout/LinedList"/>
    <dgm:cxn modelId="{725C1081-9057-EC42-B6B0-4FF4F0DE8BB2}" type="presParOf" srcId="{49E87129-2AB3-A040-9B7D-54FBD1E61CD6}" destId="{55C5DE5B-D910-2547-A213-FE9A173AFAF2}" srcOrd="6" destOrd="0" presId="urn:microsoft.com/office/officeart/2008/layout/LinedList"/>
    <dgm:cxn modelId="{904309A2-847A-0D45-B475-E26157582703}" type="presParOf" srcId="{49E87129-2AB3-A040-9B7D-54FBD1E61CD6}" destId="{A068AEC0-41C7-9649-8822-CE7CE8A5FD8E}" srcOrd="7" destOrd="0" presId="urn:microsoft.com/office/officeart/2008/layout/LinedList"/>
    <dgm:cxn modelId="{2E11DC50-1715-7943-95AA-392132289D33}" type="presParOf" srcId="{A068AEC0-41C7-9649-8822-CE7CE8A5FD8E}" destId="{8964C855-1B35-5549-BF85-2793527B64C8}" srcOrd="0" destOrd="0" presId="urn:microsoft.com/office/officeart/2008/layout/LinedList"/>
    <dgm:cxn modelId="{D13C9111-9685-FC47-8DE1-3F270B251183}" type="presParOf" srcId="{A068AEC0-41C7-9649-8822-CE7CE8A5FD8E}" destId="{D0C846D4-F3E7-664D-8318-ACC1C31B0FEF}" srcOrd="1" destOrd="0" presId="urn:microsoft.com/office/officeart/2008/layout/LinedList"/>
    <dgm:cxn modelId="{84982C1F-BC33-154B-8905-BED6ACAC847D}" type="presParOf" srcId="{49E87129-2AB3-A040-9B7D-54FBD1E61CD6}" destId="{5E4A4978-5504-FD45-B543-FE62C7A1C8BD}" srcOrd="8" destOrd="0" presId="urn:microsoft.com/office/officeart/2008/layout/LinedList"/>
    <dgm:cxn modelId="{2D34F12B-DC1C-9449-9FE9-CA60A3AB5EF4}" type="presParOf" srcId="{49E87129-2AB3-A040-9B7D-54FBD1E61CD6}" destId="{1FFB853D-561B-2B4F-AFDA-08F789FC5B35}" srcOrd="9" destOrd="0" presId="urn:microsoft.com/office/officeart/2008/layout/LinedList"/>
    <dgm:cxn modelId="{B5B0921D-A80A-7444-B167-315437CD59F3}" type="presParOf" srcId="{1FFB853D-561B-2B4F-AFDA-08F789FC5B35}" destId="{36567D83-4833-DE4A-B784-530AE4294EC5}" srcOrd="0" destOrd="0" presId="urn:microsoft.com/office/officeart/2008/layout/LinedList"/>
    <dgm:cxn modelId="{3DD6B9F8-0588-2848-B271-287E8EF869EE}" type="presParOf" srcId="{1FFB853D-561B-2B4F-AFDA-08F789FC5B35}" destId="{A16CA508-D7AB-EC45-B2D8-DCA3B434650E}" srcOrd="1" destOrd="0" presId="urn:microsoft.com/office/officeart/2008/layout/LinedList"/>
    <dgm:cxn modelId="{888D4042-B5FB-AC40-95C7-2B7404048589}" type="presParOf" srcId="{49E87129-2AB3-A040-9B7D-54FBD1E61CD6}" destId="{5E914CFB-2D73-2643-9FB2-6829DA4BCB72}" srcOrd="10" destOrd="0" presId="urn:microsoft.com/office/officeart/2008/layout/LinedList"/>
    <dgm:cxn modelId="{41414750-DC40-8D4E-8BFE-F56F36E6CB14}" type="presParOf" srcId="{49E87129-2AB3-A040-9B7D-54FBD1E61CD6}" destId="{02051E67-A267-E749-A41C-AF16529E24CC}" srcOrd="11" destOrd="0" presId="urn:microsoft.com/office/officeart/2008/layout/LinedList"/>
    <dgm:cxn modelId="{35A59857-41E4-114D-A12A-47FB2F2B87AB}" type="presParOf" srcId="{02051E67-A267-E749-A41C-AF16529E24CC}" destId="{588160B5-049E-9544-878F-148568AED902}" srcOrd="0" destOrd="0" presId="urn:microsoft.com/office/officeart/2008/layout/LinedList"/>
    <dgm:cxn modelId="{158FEB05-9E5A-CA44-93EB-8CE4F955FF5D}" type="presParOf" srcId="{02051E67-A267-E749-A41C-AF16529E24CC}" destId="{761090F8-0C96-674B-868D-0B08F168DFCD}" srcOrd="1" destOrd="0" presId="urn:microsoft.com/office/officeart/2008/layout/LinedList"/>
    <dgm:cxn modelId="{260ACE06-42A5-F740-876E-39DCD51E9B8F}" type="presParOf" srcId="{49E87129-2AB3-A040-9B7D-54FBD1E61CD6}" destId="{A7E66731-43F7-8348-BE7D-C1005915115F}" srcOrd="12" destOrd="0" presId="urn:microsoft.com/office/officeart/2008/layout/LinedList"/>
    <dgm:cxn modelId="{1E515FCC-E9D6-4444-A94F-DEB0E996707B}" type="presParOf" srcId="{49E87129-2AB3-A040-9B7D-54FBD1E61CD6}" destId="{F6D34BC0-75AA-7849-AC65-F837F7740FFA}" srcOrd="13" destOrd="0" presId="urn:microsoft.com/office/officeart/2008/layout/LinedList"/>
    <dgm:cxn modelId="{12D4B87C-2843-A24A-A7D0-13C94C895207}" type="presParOf" srcId="{F6D34BC0-75AA-7849-AC65-F837F7740FFA}" destId="{A736FB9F-6FAA-F241-8CCF-114A49ED0ABD}" srcOrd="0" destOrd="0" presId="urn:microsoft.com/office/officeart/2008/layout/LinedList"/>
    <dgm:cxn modelId="{F0CBD02A-F2CD-3848-AAEB-66F8E463D671}" type="presParOf" srcId="{F6D34BC0-75AA-7849-AC65-F837F7740FFA}" destId="{BC357A49-5206-0642-ACC8-9405C349239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D2DCD08F-7138-4679-84DD-FCDB835DF638}" type="doc">
      <dgm:prSet loTypeId="urn:microsoft.com/office/officeart/2005/8/layout/vList2" loCatId="list" qsTypeId="urn:microsoft.com/office/officeart/2005/8/quickstyle/simple4#8" qsCatId="simple" csTypeId="urn:microsoft.com/office/officeart/2005/8/colors/colorful2#18" csCatId="colorful"/>
      <dgm:spPr/>
      <dgm:t>
        <a:bodyPr/>
        <a:lstStyle/>
        <a:p>
          <a:endParaRPr lang="en-US"/>
        </a:p>
      </dgm:t>
    </dgm:pt>
    <dgm:pt modelId="{2245AB09-15E2-4CB9-A9C8-A6A648C9C283}">
      <dgm:prSet/>
      <dgm:spPr/>
      <dgm:t>
        <a:bodyPr/>
        <a:lstStyle/>
        <a:p>
          <a:r>
            <a:rPr lang="es-ES_tradnl"/>
            <a:t>5. Aceptación pura y simple: artículo 19. Las teorías del espejo y del “Knock Out”. </a:t>
          </a:r>
          <a:endParaRPr lang="en-US"/>
        </a:p>
      </dgm:t>
    </dgm:pt>
    <dgm:pt modelId="{15909D95-3C41-4F86-8E0C-D88D3CC89C1D}" type="parTrans" cxnId="{16AC4650-245A-42F1-8AEB-EE9615695134}">
      <dgm:prSet/>
      <dgm:spPr/>
      <dgm:t>
        <a:bodyPr/>
        <a:lstStyle/>
        <a:p>
          <a:endParaRPr lang="en-US"/>
        </a:p>
      </dgm:t>
    </dgm:pt>
    <dgm:pt modelId="{983B7FCF-87C7-48C2-82FB-DFEBD67AD476}" type="sibTrans" cxnId="{16AC4650-245A-42F1-8AEB-EE9615695134}">
      <dgm:prSet/>
      <dgm:spPr/>
      <dgm:t>
        <a:bodyPr/>
        <a:lstStyle/>
        <a:p>
          <a:endParaRPr lang="en-US"/>
        </a:p>
      </dgm:t>
    </dgm:pt>
    <dgm:pt modelId="{5FBED498-5115-4AD9-B24B-989E895AB8CF}">
      <dgm:prSet/>
      <dgm:spPr/>
      <dgm:t>
        <a:bodyPr/>
        <a:lstStyle/>
        <a:p>
          <a:r>
            <a:rPr lang="es-ES_tradnl"/>
            <a:t>6. Aceptación oportuna. Arts. 18.2. – 19.2. </a:t>
          </a:r>
          <a:endParaRPr lang="en-US"/>
        </a:p>
      </dgm:t>
    </dgm:pt>
    <dgm:pt modelId="{C1BFB642-5D14-4C6D-A2E0-FE8F67AF106E}" type="parTrans" cxnId="{81302C93-0E90-4FC1-A7C8-F78069F66E97}">
      <dgm:prSet/>
      <dgm:spPr/>
      <dgm:t>
        <a:bodyPr/>
        <a:lstStyle/>
        <a:p>
          <a:endParaRPr lang="en-US"/>
        </a:p>
      </dgm:t>
    </dgm:pt>
    <dgm:pt modelId="{DE5F82BE-6DF5-45F9-8D70-0CC4C61A9916}" type="sibTrans" cxnId="{81302C93-0E90-4FC1-A7C8-F78069F66E97}">
      <dgm:prSet/>
      <dgm:spPr/>
      <dgm:t>
        <a:bodyPr/>
        <a:lstStyle/>
        <a:p>
          <a:endParaRPr lang="en-US"/>
        </a:p>
      </dgm:t>
    </dgm:pt>
    <dgm:pt modelId="{54185916-78FE-4F69-832B-185EC3D9F114}">
      <dgm:prSet/>
      <dgm:spPr/>
      <dgm:t>
        <a:bodyPr/>
        <a:lstStyle/>
        <a:p>
          <a:r>
            <a:rPr lang="es-ES_tradnl"/>
            <a:t>7. Retiro de la aceptación. Art. 22. </a:t>
          </a:r>
          <a:endParaRPr lang="en-US"/>
        </a:p>
      </dgm:t>
    </dgm:pt>
    <dgm:pt modelId="{4695D404-FFD0-484E-9628-6DA834E02CE9}" type="parTrans" cxnId="{EFD43250-38E7-4FAE-8A86-FF6B0379D40E}">
      <dgm:prSet/>
      <dgm:spPr/>
      <dgm:t>
        <a:bodyPr/>
        <a:lstStyle/>
        <a:p>
          <a:endParaRPr lang="en-US"/>
        </a:p>
      </dgm:t>
    </dgm:pt>
    <dgm:pt modelId="{C732AFA3-9469-477B-BF0E-5F1156AF8B6C}" type="sibTrans" cxnId="{EFD43250-38E7-4FAE-8A86-FF6B0379D40E}">
      <dgm:prSet/>
      <dgm:spPr/>
      <dgm:t>
        <a:bodyPr/>
        <a:lstStyle/>
        <a:p>
          <a:endParaRPr lang="en-US"/>
        </a:p>
      </dgm:t>
    </dgm:pt>
    <dgm:pt modelId="{68ED5ABA-81DF-EC4F-BCEA-92BDF8D328AC}" type="pres">
      <dgm:prSet presAssocID="{D2DCD08F-7138-4679-84DD-FCDB835DF638}" presName="linear" presStyleCnt="0">
        <dgm:presLayoutVars>
          <dgm:animLvl val="lvl"/>
          <dgm:resizeHandles val="exact"/>
        </dgm:presLayoutVars>
      </dgm:prSet>
      <dgm:spPr/>
    </dgm:pt>
    <dgm:pt modelId="{24CF23E3-B7A8-8344-90C7-E0B1F9697473}" type="pres">
      <dgm:prSet presAssocID="{2245AB09-15E2-4CB9-A9C8-A6A648C9C283}" presName="parentText" presStyleLbl="node1" presStyleIdx="0" presStyleCnt="3">
        <dgm:presLayoutVars>
          <dgm:chMax val="0"/>
          <dgm:bulletEnabled val="1"/>
        </dgm:presLayoutVars>
      </dgm:prSet>
      <dgm:spPr/>
    </dgm:pt>
    <dgm:pt modelId="{828588FF-CEAE-0F45-A580-7D9B84173C3B}" type="pres">
      <dgm:prSet presAssocID="{983B7FCF-87C7-48C2-82FB-DFEBD67AD476}" presName="spacer" presStyleCnt="0"/>
      <dgm:spPr/>
    </dgm:pt>
    <dgm:pt modelId="{70768D51-C8FE-F649-ACB3-021C16CB1C8B}" type="pres">
      <dgm:prSet presAssocID="{5FBED498-5115-4AD9-B24B-989E895AB8CF}" presName="parentText" presStyleLbl="node1" presStyleIdx="1" presStyleCnt="3">
        <dgm:presLayoutVars>
          <dgm:chMax val="0"/>
          <dgm:bulletEnabled val="1"/>
        </dgm:presLayoutVars>
      </dgm:prSet>
      <dgm:spPr/>
    </dgm:pt>
    <dgm:pt modelId="{80147FF3-C0B8-FA44-9CEA-355B82EF9EEF}" type="pres">
      <dgm:prSet presAssocID="{DE5F82BE-6DF5-45F9-8D70-0CC4C61A9916}" presName="spacer" presStyleCnt="0"/>
      <dgm:spPr/>
    </dgm:pt>
    <dgm:pt modelId="{D2187B6A-F791-9E43-9735-4749920B3E66}" type="pres">
      <dgm:prSet presAssocID="{54185916-78FE-4F69-832B-185EC3D9F114}" presName="parentText" presStyleLbl="node1" presStyleIdx="2" presStyleCnt="3">
        <dgm:presLayoutVars>
          <dgm:chMax val="0"/>
          <dgm:bulletEnabled val="1"/>
        </dgm:presLayoutVars>
      </dgm:prSet>
      <dgm:spPr/>
    </dgm:pt>
  </dgm:ptLst>
  <dgm:cxnLst>
    <dgm:cxn modelId="{13B4FC20-00C3-1245-8119-A69C0A2B767F}" type="presOf" srcId="{2245AB09-15E2-4CB9-A9C8-A6A648C9C283}" destId="{24CF23E3-B7A8-8344-90C7-E0B1F9697473}" srcOrd="0" destOrd="0" presId="urn:microsoft.com/office/officeart/2005/8/layout/vList2"/>
    <dgm:cxn modelId="{EFD43250-38E7-4FAE-8A86-FF6B0379D40E}" srcId="{D2DCD08F-7138-4679-84DD-FCDB835DF638}" destId="{54185916-78FE-4F69-832B-185EC3D9F114}" srcOrd="2" destOrd="0" parTransId="{4695D404-FFD0-484E-9628-6DA834E02CE9}" sibTransId="{C732AFA3-9469-477B-BF0E-5F1156AF8B6C}"/>
    <dgm:cxn modelId="{16AC4650-245A-42F1-8AEB-EE9615695134}" srcId="{D2DCD08F-7138-4679-84DD-FCDB835DF638}" destId="{2245AB09-15E2-4CB9-A9C8-A6A648C9C283}" srcOrd="0" destOrd="0" parTransId="{15909D95-3C41-4F86-8E0C-D88D3CC89C1D}" sibTransId="{983B7FCF-87C7-48C2-82FB-DFEBD67AD476}"/>
    <dgm:cxn modelId="{81302C93-0E90-4FC1-A7C8-F78069F66E97}" srcId="{D2DCD08F-7138-4679-84DD-FCDB835DF638}" destId="{5FBED498-5115-4AD9-B24B-989E895AB8CF}" srcOrd="1" destOrd="0" parTransId="{C1BFB642-5D14-4C6D-A2E0-FE8F67AF106E}" sibTransId="{DE5F82BE-6DF5-45F9-8D70-0CC4C61A9916}"/>
    <dgm:cxn modelId="{E200ACA8-5E80-7A44-8082-AA6318463AB2}" type="presOf" srcId="{5FBED498-5115-4AD9-B24B-989E895AB8CF}" destId="{70768D51-C8FE-F649-ACB3-021C16CB1C8B}" srcOrd="0" destOrd="0" presId="urn:microsoft.com/office/officeart/2005/8/layout/vList2"/>
    <dgm:cxn modelId="{736FD9B2-88AC-E340-BF88-3BCC033F5E8A}" type="presOf" srcId="{54185916-78FE-4F69-832B-185EC3D9F114}" destId="{D2187B6A-F791-9E43-9735-4749920B3E66}" srcOrd="0" destOrd="0" presId="urn:microsoft.com/office/officeart/2005/8/layout/vList2"/>
    <dgm:cxn modelId="{D3DFEBCC-85D1-6B43-896E-73B4AF0FBEAC}" type="presOf" srcId="{D2DCD08F-7138-4679-84DD-FCDB835DF638}" destId="{68ED5ABA-81DF-EC4F-BCEA-92BDF8D328AC}" srcOrd="0" destOrd="0" presId="urn:microsoft.com/office/officeart/2005/8/layout/vList2"/>
    <dgm:cxn modelId="{697F798A-F88D-2B48-8BD8-40EFD25CE317}" type="presParOf" srcId="{68ED5ABA-81DF-EC4F-BCEA-92BDF8D328AC}" destId="{24CF23E3-B7A8-8344-90C7-E0B1F9697473}" srcOrd="0" destOrd="0" presId="urn:microsoft.com/office/officeart/2005/8/layout/vList2"/>
    <dgm:cxn modelId="{C00B34B3-35C7-D44B-B0C8-55A266D0A4A4}" type="presParOf" srcId="{68ED5ABA-81DF-EC4F-BCEA-92BDF8D328AC}" destId="{828588FF-CEAE-0F45-A580-7D9B84173C3B}" srcOrd="1" destOrd="0" presId="urn:microsoft.com/office/officeart/2005/8/layout/vList2"/>
    <dgm:cxn modelId="{7F23535E-6C0C-CF4F-A1C3-92513C144F8C}" type="presParOf" srcId="{68ED5ABA-81DF-EC4F-BCEA-92BDF8D328AC}" destId="{70768D51-C8FE-F649-ACB3-021C16CB1C8B}" srcOrd="2" destOrd="0" presId="urn:microsoft.com/office/officeart/2005/8/layout/vList2"/>
    <dgm:cxn modelId="{5F457AEC-4C1D-AD44-AE0C-BE7C4AC30099}" type="presParOf" srcId="{68ED5ABA-81DF-EC4F-BCEA-92BDF8D328AC}" destId="{80147FF3-C0B8-FA44-9CEA-355B82EF9EEF}" srcOrd="3" destOrd="0" presId="urn:microsoft.com/office/officeart/2005/8/layout/vList2"/>
    <dgm:cxn modelId="{1200D9DB-17BD-394D-B7C9-698D803F648B}" type="presParOf" srcId="{68ED5ABA-81DF-EC4F-BCEA-92BDF8D328AC}" destId="{D2187B6A-F791-9E43-9735-4749920B3E6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45545F14-F4C3-4A9C-9D4A-DE032EE5970B}" type="doc">
      <dgm:prSet loTypeId="urn:microsoft.com/office/officeart/2005/8/layout/vList2" loCatId="list" qsTypeId="urn:microsoft.com/office/officeart/2005/8/quickstyle/simple4#9" qsCatId="simple" csTypeId="urn:microsoft.com/office/officeart/2005/8/colors/colorful2#19" csCatId="colorful"/>
      <dgm:spPr/>
      <dgm:t>
        <a:bodyPr/>
        <a:lstStyle/>
        <a:p>
          <a:endParaRPr lang="en-US"/>
        </a:p>
      </dgm:t>
    </dgm:pt>
    <dgm:pt modelId="{D1729852-5435-4592-BBF7-618FD7B64386}">
      <dgm:prSet/>
      <dgm:spPr/>
      <dgm:t>
        <a:bodyPr/>
        <a:lstStyle/>
        <a:p>
          <a:r>
            <a:rPr lang="es-ES_tradnl"/>
            <a:t>1. Momento y lugar. Art. 23. </a:t>
          </a:r>
          <a:endParaRPr lang="en-US"/>
        </a:p>
      </dgm:t>
    </dgm:pt>
    <dgm:pt modelId="{30F6C0EA-2764-48F3-9329-EAA58897B52F}" type="parTrans" cxnId="{B8AF2491-E017-41BE-938D-FD13119F21FB}">
      <dgm:prSet/>
      <dgm:spPr/>
      <dgm:t>
        <a:bodyPr/>
        <a:lstStyle/>
        <a:p>
          <a:endParaRPr lang="en-US"/>
        </a:p>
      </dgm:t>
    </dgm:pt>
    <dgm:pt modelId="{0C7D41C9-332F-4647-A8AB-29CDAC3E421E}" type="sibTrans" cxnId="{B8AF2491-E017-41BE-938D-FD13119F21FB}">
      <dgm:prSet/>
      <dgm:spPr/>
      <dgm:t>
        <a:bodyPr/>
        <a:lstStyle/>
        <a:p>
          <a:endParaRPr lang="en-US"/>
        </a:p>
      </dgm:t>
    </dgm:pt>
    <dgm:pt modelId="{5AA96085-58C2-40C9-9FAB-97D67BD7ECE4}">
      <dgm:prSet/>
      <dgm:spPr/>
      <dgm:t>
        <a:bodyPr/>
        <a:lstStyle/>
        <a:p>
          <a:r>
            <a:rPr lang="es-ES_tradnl"/>
            <a:t>2. Forma y prueba. Art. 11. </a:t>
          </a:r>
          <a:endParaRPr lang="en-US"/>
        </a:p>
      </dgm:t>
    </dgm:pt>
    <dgm:pt modelId="{DEDC5142-CD9E-4F69-95C0-360D0B491EF4}" type="parTrans" cxnId="{F1F160DC-4E3D-4EDB-89BF-32056A63FA06}">
      <dgm:prSet/>
      <dgm:spPr/>
      <dgm:t>
        <a:bodyPr/>
        <a:lstStyle/>
        <a:p>
          <a:endParaRPr lang="en-US"/>
        </a:p>
      </dgm:t>
    </dgm:pt>
    <dgm:pt modelId="{BC8CBB4B-39E6-431A-8BFA-D1976CBFD418}" type="sibTrans" cxnId="{F1F160DC-4E3D-4EDB-89BF-32056A63FA06}">
      <dgm:prSet/>
      <dgm:spPr/>
      <dgm:t>
        <a:bodyPr/>
        <a:lstStyle/>
        <a:p>
          <a:endParaRPr lang="en-US"/>
        </a:p>
      </dgm:t>
    </dgm:pt>
    <dgm:pt modelId="{DD5C15D3-8ED6-43C5-A8D7-51770C6BEEC3}">
      <dgm:prSet/>
      <dgm:spPr/>
      <dgm:t>
        <a:bodyPr/>
        <a:lstStyle/>
        <a:p>
          <a:r>
            <a:rPr lang="es-ES_tradnl"/>
            <a:t>3. Cartas de confirmación: art. 2.1.12 P.U</a:t>
          </a:r>
          <a:endParaRPr lang="en-US"/>
        </a:p>
      </dgm:t>
    </dgm:pt>
    <dgm:pt modelId="{227A5992-86C7-49C3-A140-A578458E22C7}" type="parTrans" cxnId="{EE475570-FACA-4AF1-9F86-22A0159C1F33}">
      <dgm:prSet/>
      <dgm:spPr/>
      <dgm:t>
        <a:bodyPr/>
        <a:lstStyle/>
        <a:p>
          <a:endParaRPr lang="en-US"/>
        </a:p>
      </dgm:t>
    </dgm:pt>
    <dgm:pt modelId="{5DB77427-6824-4A45-B7CC-B974A063A73C}" type="sibTrans" cxnId="{EE475570-FACA-4AF1-9F86-22A0159C1F33}">
      <dgm:prSet/>
      <dgm:spPr/>
      <dgm:t>
        <a:bodyPr/>
        <a:lstStyle/>
        <a:p>
          <a:endParaRPr lang="en-US"/>
        </a:p>
      </dgm:t>
    </dgm:pt>
    <dgm:pt modelId="{1153991C-BFAB-4C48-972F-403F88C8401B}">
      <dgm:prSet/>
      <dgm:spPr/>
      <dgm:t>
        <a:bodyPr/>
        <a:lstStyle/>
        <a:p>
          <a:r>
            <a:rPr lang="es-ES_tradnl"/>
            <a:t>4. Cláusulas de integración y restricción para la modificación. 2.1.17 PU</a:t>
          </a:r>
          <a:endParaRPr lang="en-US"/>
        </a:p>
      </dgm:t>
    </dgm:pt>
    <dgm:pt modelId="{ED36414B-69F7-4AA7-B627-704A77E55948}" type="parTrans" cxnId="{66320E09-73A9-4D84-94C1-B527DE17347D}">
      <dgm:prSet/>
      <dgm:spPr/>
      <dgm:t>
        <a:bodyPr/>
        <a:lstStyle/>
        <a:p>
          <a:endParaRPr lang="en-US"/>
        </a:p>
      </dgm:t>
    </dgm:pt>
    <dgm:pt modelId="{AECD7B84-4FA6-424A-B13C-2555C2FDDFC1}" type="sibTrans" cxnId="{66320E09-73A9-4D84-94C1-B527DE17347D}">
      <dgm:prSet/>
      <dgm:spPr/>
      <dgm:t>
        <a:bodyPr/>
        <a:lstStyle/>
        <a:p>
          <a:endParaRPr lang="en-US"/>
        </a:p>
      </dgm:t>
    </dgm:pt>
    <dgm:pt modelId="{B2869BC3-EBDC-D641-845F-AFC2BBB27D6C}" type="pres">
      <dgm:prSet presAssocID="{45545F14-F4C3-4A9C-9D4A-DE032EE5970B}" presName="linear" presStyleCnt="0">
        <dgm:presLayoutVars>
          <dgm:animLvl val="lvl"/>
          <dgm:resizeHandles val="exact"/>
        </dgm:presLayoutVars>
      </dgm:prSet>
      <dgm:spPr/>
    </dgm:pt>
    <dgm:pt modelId="{0FB6704A-AA86-204F-9BEB-D6D7A499C140}" type="pres">
      <dgm:prSet presAssocID="{D1729852-5435-4592-BBF7-618FD7B64386}" presName="parentText" presStyleLbl="node1" presStyleIdx="0" presStyleCnt="4">
        <dgm:presLayoutVars>
          <dgm:chMax val="0"/>
          <dgm:bulletEnabled val="1"/>
        </dgm:presLayoutVars>
      </dgm:prSet>
      <dgm:spPr/>
    </dgm:pt>
    <dgm:pt modelId="{14B0BFF6-9195-E54C-B075-ABFBC0B5D338}" type="pres">
      <dgm:prSet presAssocID="{0C7D41C9-332F-4647-A8AB-29CDAC3E421E}" presName="spacer" presStyleCnt="0"/>
      <dgm:spPr/>
    </dgm:pt>
    <dgm:pt modelId="{BDE78BAB-3C8C-7241-B798-B7535BE38DE1}" type="pres">
      <dgm:prSet presAssocID="{5AA96085-58C2-40C9-9FAB-97D67BD7ECE4}" presName="parentText" presStyleLbl="node1" presStyleIdx="1" presStyleCnt="4">
        <dgm:presLayoutVars>
          <dgm:chMax val="0"/>
          <dgm:bulletEnabled val="1"/>
        </dgm:presLayoutVars>
      </dgm:prSet>
      <dgm:spPr/>
    </dgm:pt>
    <dgm:pt modelId="{6AE687F6-2D3D-5E4F-8856-1C3E07BD1053}" type="pres">
      <dgm:prSet presAssocID="{BC8CBB4B-39E6-431A-8BFA-D1976CBFD418}" presName="spacer" presStyleCnt="0"/>
      <dgm:spPr/>
    </dgm:pt>
    <dgm:pt modelId="{3F63692B-7126-2840-8827-AF33C1F12C81}" type="pres">
      <dgm:prSet presAssocID="{DD5C15D3-8ED6-43C5-A8D7-51770C6BEEC3}" presName="parentText" presStyleLbl="node1" presStyleIdx="2" presStyleCnt="4">
        <dgm:presLayoutVars>
          <dgm:chMax val="0"/>
          <dgm:bulletEnabled val="1"/>
        </dgm:presLayoutVars>
      </dgm:prSet>
      <dgm:spPr/>
    </dgm:pt>
    <dgm:pt modelId="{68CE42FA-C1E0-B241-B9BA-BE697167D2D4}" type="pres">
      <dgm:prSet presAssocID="{5DB77427-6824-4A45-B7CC-B974A063A73C}" presName="spacer" presStyleCnt="0"/>
      <dgm:spPr/>
    </dgm:pt>
    <dgm:pt modelId="{F1EE646C-1B7E-8B41-B114-9EE65906CF42}" type="pres">
      <dgm:prSet presAssocID="{1153991C-BFAB-4C48-972F-403F88C8401B}" presName="parentText" presStyleLbl="node1" presStyleIdx="3" presStyleCnt="4">
        <dgm:presLayoutVars>
          <dgm:chMax val="0"/>
          <dgm:bulletEnabled val="1"/>
        </dgm:presLayoutVars>
      </dgm:prSet>
      <dgm:spPr/>
    </dgm:pt>
  </dgm:ptLst>
  <dgm:cxnLst>
    <dgm:cxn modelId="{66320E09-73A9-4D84-94C1-B527DE17347D}" srcId="{45545F14-F4C3-4A9C-9D4A-DE032EE5970B}" destId="{1153991C-BFAB-4C48-972F-403F88C8401B}" srcOrd="3" destOrd="0" parTransId="{ED36414B-69F7-4AA7-B627-704A77E55948}" sibTransId="{AECD7B84-4FA6-424A-B13C-2555C2FDDFC1}"/>
    <dgm:cxn modelId="{5051020C-C876-E941-8D23-CD4C9DECF1DB}" type="presOf" srcId="{DD5C15D3-8ED6-43C5-A8D7-51770C6BEEC3}" destId="{3F63692B-7126-2840-8827-AF33C1F12C81}" srcOrd="0" destOrd="0" presId="urn:microsoft.com/office/officeart/2005/8/layout/vList2"/>
    <dgm:cxn modelId="{B46B0E1D-779B-9543-94BB-3945C4A3E907}" type="presOf" srcId="{1153991C-BFAB-4C48-972F-403F88C8401B}" destId="{F1EE646C-1B7E-8B41-B114-9EE65906CF42}" srcOrd="0" destOrd="0" presId="urn:microsoft.com/office/officeart/2005/8/layout/vList2"/>
    <dgm:cxn modelId="{1BE28F40-9842-E948-B03C-56161E8D0F76}" type="presOf" srcId="{45545F14-F4C3-4A9C-9D4A-DE032EE5970B}" destId="{B2869BC3-EBDC-D641-845F-AFC2BBB27D6C}" srcOrd="0" destOrd="0" presId="urn:microsoft.com/office/officeart/2005/8/layout/vList2"/>
    <dgm:cxn modelId="{EE475570-FACA-4AF1-9F86-22A0159C1F33}" srcId="{45545F14-F4C3-4A9C-9D4A-DE032EE5970B}" destId="{DD5C15D3-8ED6-43C5-A8D7-51770C6BEEC3}" srcOrd="2" destOrd="0" parTransId="{227A5992-86C7-49C3-A140-A578458E22C7}" sibTransId="{5DB77427-6824-4A45-B7CC-B974A063A73C}"/>
    <dgm:cxn modelId="{B8AF2491-E017-41BE-938D-FD13119F21FB}" srcId="{45545F14-F4C3-4A9C-9D4A-DE032EE5970B}" destId="{D1729852-5435-4592-BBF7-618FD7B64386}" srcOrd="0" destOrd="0" parTransId="{30F6C0EA-2764-48F3-9329-EAA58897B52F}" sibTransId="{0C7D41C9-332F-4647-A8AB-29CDAC3E421E}"/>
    <dgm:cxn modelId="{895046C5-D9AF-FB40-AD1B-BAC8CF5F513C}" type="presOf" srcId="{D1729852-5435-4592-BBF7-618FD7B64386}" destId="{0FB6704A-AA86-204F-9BEB-D6D7A499C140}" srcOrd="0" destOrd="0" presId="urn:microsoft.com/office/officeart/2005/8/layout/vList2"/>
    <dgm:cxn modelId="{48089ED7-7D31-134A-A48A-76256C350473}" type="presOf" srcId="{5AA96085-58C2-40C9-9FAB-97D67BD7ECE4}" destId="{BDE78BAB-3C8C-7241-B798-B7535BE38DE1}" srcOrd="0" destOrd="0" presId="urn:microsoft.com/office/officeart/2005/8/layout/vList2"/>
    <dgm:cxn modelId="{F1F160DC-4E3D-4EDB-89BF-32056A63FA06}" srcId="{45545F14-F4C3-4A9C-9D4A-DE032EE5970B}" destId="{5AA96085-58C2-40C9-9FAB-97D67BD7ECE4}" srcOrd="1" destOrd="0" parTransId="{DEDC5142-CD9E-4F69-95C0-360D0B491EF4}" sibTransId="{BC8CBB4B-39E6-431A-8BFA-D1976CBFD418}"/>
    <dgm:cxn modelId="{BD7801BB-E4F7-BE48-BE43-1D3738B67DB1}" type="presParOf" srcId="{B2869BC3-EBDC-D641-845F-AFC2BBB27D6C}" destId="{0FB6704A-AA86-204F-9BEB-D6D7A499C140}" srcOrd="0" destOrd="0" presId="urn:microsoft.com/office/officeart/2005/8/layout/vList2"/>
    <dgm:cxn modelId="{58A17E3C-EACA-DB4C-A8AC-EDFA09EEA079}" type="presParOf" srcId="{B2869BC3-EBDC-D641-845F-AFC2BBB27D6C}" destId="{14B0BFF6-9195-E54C-B075-ABFBC0B5D338}" srcOrd="1" destOrd="0" presId="urn:microsoft.com/office/officeart/2005/8/layout/vList2"/>
    <dgm:cxn modelId="{299DBC3A-FEC4-D543-B0D2-B8D9F86A620E}" type="presParOf" srcId="{B2869BC3-EBDC-D641-845F-AFC2BBB27D6C}" destId="{BDE78BAB-3C8C-7241-B798-B7535BE38DE1}" srcOrd="2" destOrd="0" presId="urn:microsoft.com/office/officeart/2005/8/layout/vList2"/>
    <dgm:cxn modelId="{7145A6F5-DC9D-254D-A353-0E8270013A5E}" type="presParOf" srcId="{B2869BC3-EBDC-D641-845F-AFC2BBB27D6C}" destId="{6AE687F6-2D3D-5E4F-8856-1C3E07BD1053}" srcOrd="3" destOrd="0" presId="urn:microsoft.com/office/officeart/2005/8/layout/vList2"/>
    <dgm:cxn modelId="{F8273A38-8ACB-3743-B261-325771E76203}" type="presParOf" srcId="{B2869BC3-EBDC-D641-845F-AFC2BBB27D6C}" destId="{3F63692B-7126-2840-8827-AF33C1F12C81}" srcOrd="4" destOrd="0" presId="urn:microsoft.com/office/officeart/2005/8/layout/vList2"/>
    <dgm:cxn modelId="{22DCE247-52B2-6543-B63C-0CA74D77ABD2}" type="presParOf" srcId="{B2869BC3-EBDC-D641-845F-AFC2BBB27D6C}" destId="{68CE42FA-C1E0-B241-B9BA-BE697167D2D4}" srcOrd="5" destOrd="0" presId="urn:microsoft.com/office/officeart/2005/8/layout/vList2"/>
    <dgm:cxn modelId="{9FA1AE8F-6AFB-B748-B716-6199D9D36513}" type="presParOf" srcId="{B2869BC3-EBDC-D641-845F-AFC2BBB27D6C}" destId="{F1EE646C-1B7E-8B41-B114-9EE65906CF42}"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DF39D930-8032-447A-88CA-A4D0CDF17CD9}" type="doc">
      <dgm:prSet loTypeId="urn:microsoft.com/office/officeart/2005/8/layout/vList2" loCatId="list" qsTypeId="urn:microsoft.com/office/officeart/2005/8/quickstyle/simple4#10" qsCatId="simple" csTypeId="urn:microsoft.com/office/officeart/2005/8/colors/colorful2#20" csCatId="colorful"/>
      <dgm:spPr/>
      <dgm:t>
        <a:bodyPr/>
        <a:lstStyle/>
        <a:p>
          <a:endParaRPr lang="en-US"/>
        </a:p>
      </dgm:t>
    </dgm:pt>
    <dgm:pt modelId="{28EECB6B-C00F-4C90-B99E-4CB605439D24}">
      <dgm:prSet/>
      <dgm:spPr/>
      <dgm:t>
        <a:bodyPr/>
        <a:lstStyle/>
        <a:p>
          <a:r>
            <a:rPr lang="es-CO" i="1"/>
            <a:t>Las disposiciones de este contrato únicamente podrán ser objeto de modificación o renuncia mediante un documento escrito firmado por todas las partes </a:t>
          </a:r>
          <a:endParaRPr lang="en-US"/>
        </a:p>
      </dgm:t>
    </dgm:pt>
    <dgm:pt modelId="{EDF1318F-5C6E-49E8-851E-561527D243AE}" type="parTrans" cxnId="{6405D96B-FEFD-466F-871B-888E9F5043CF}">
      <dgm:prSet/>
      <dgm:spPr/>
      <dgm:t>
        <a:bodyPr/>
        <a:lstStyle/>
        <a:p>
          <a:endParaRPr lang="en-US"/>
        </a:p>
      </dgm:t>
    </dgm:pt>
    <dgm:pt modelId="{93A30643-D05E-4A8E-A4CF-A75848A1FD78}" type="sibTrans" cxnId="{6405D96B-FEFD-466F-871B-888E9F5043CF}">
      <dgm:prSet/>
      <dgm:spPr/>
      <dgm:t>
        <a:bodyPr/>
        <a:lstStyle/>
        <a:p>
          <a:endParaRPr lang="en-US"/>
        </a:p>
      </dgm:t>
    </dgm:pt>
    <dgm:pt modelId="{9DBDD4DF-DB88-4439-9A4C-A70A813E0EE3}">
      <dgm:prSet/>
      <dgm:spPr/>
      <dgm:t>
        <a:bodyPr/>
        <a:lstStyle/>
        <a:p>
          <a:r>
            <a:rPr lang="es-CL"/>
            <a:t>Referencia al art. 29 Y 2.1.18 PU y relación con el principio de los actos propios. </a:t>
          </a:r>
          <a:endParaRPr lang="en-US"/>
        </a:p>
      </dgm:t>
    </dgm:pt>
    <dgm:pt modelId="{25D04448-D48F-4898-8B03-6EFBCE7BA767}" type="parTrans" cxnId="{0B34D6FC-607C-424D-B07E-C4FD6E55889F}">
      <dgm:prSet/>
      <dgm:spPr/>
      <dgm:t>
        <a:bodyPr/>
        <a:lstStyle/>
        <a:p>
          <a:endParaRPr lang="en-US"/>
        </a:p>
      </dgm:t>
    </dgm:pt>
    <dgm:pt modelId="{AE6C5499-B8FB-4C65-B79F-24B366E8D2EF}" type="sibTrans" cxnId="{0B34D6FC-607C-424D-B07E-C4FD6E55889F}">
      <dgm:prSet/>
      <dgm:spPr/>
      <dgm:t>
        <a:bodyPr/>
        <a:lstStyle/>
        <a:p>
          <a:endParaRPr lang="en-US"/>
        </a:p>
      </dgm:t>
    </dgm:pt>
    <dgm:pt modelId="{51A3DE4A-1671-6445-8E74-282671E4D390}" type="pres">
      <dgm:prSet presAssocID="{DF39D930-8032-447A-88CA-A4D0CDF17CD9}" presName="linear" presStyleCnt="0">
        <dgm:presLayoutVars>
          <dgm:animLvl val="lvl"/>
          <dgm:resizeHandles val="exact"/>
        </dgm:presLayoutVars>
      </dgm:prSet>
      <dgm:spPr/>
    </dgm:pt>
    <dgm:pt modelId="{B5849B80-5DDF-E747-A8BE-A7AEB0B537BE}" type="pres">
      <dgm:prSet presAssocID="{28EECB6B-C00F-4C90-B99E-4CB605439D24}" presName="parentText" presStyleLbl="node1" presStyleIdx="0" presStyleCnt="2">
        <dgm:presLayoutVars>
          <dgm:chMax val="0"/>
          <dgm:bulletEnabled val="1"/>
        </dgm:presLayoutVars>
      </dgm:prSet>
      <dgm:spPr/>
    </dgm:pt>
    <dgm:pt modelId="{FA410E9D-957B-C341-B209-4A08AC433596}" type="pres">
      <dgm:prSet presAssocID="{93A30643-D05E-4A8E-A4CF-A75848A1FD78}" presName="spacer" presStyleCnt="0"/>
      <dgm:spPr/>
    </dgm:pt>
    <dgm:pt modelId="{60899414-622A-9343-81C4-95C827304BEA}" type="pres">
      <dgm:prSet presAssocID="{9DBDD4DF-DB88-4439-9A4C-A70A813E0EE3}" presName="parentText" presStyleLbl="node1" presStyleIdx="1" presStyleCnt="2">
        <dgm:presLayoutVars>
          <dgm:chMax val="0"/>
          <dgm:bulletEnabled val="1"/>
        </dgm:presLayoutVars>
      </dgm:prSet>
      <dgm:spPr/>
    </dgm:pt>
  </dgm:ptLst>
  <dgm:cxnLst>
    <dgm:cxn modelId="{BAD1EC56-60DB-6A45-8E53-24F01F2EB898}" type="presOf" srcId="{DF39D930-8032-447A-88CA-A4D0CDF17CD9}" destId="{51A3DE4A-1671-6445-8E74-282671E4D390}" srcOrd="0" destOrd="0" presId="urn:microsoft.com/office/officeart/2005/8/layout/vList2"/>
    <dgm:cxn modelId="{28F3385E-87C8-6446-8E2B-7726B76DB714}" type="presOf" srcId="{28EECB6B-C00F-4C90-B99E-4CB605439D24}" destId="{B5849B80-5DDF-E747-A8BE-A7AEB0B537BE}" srcOrd="0" destOrd="0" presId="urn:microsoft.com/office/officeart/2005/8/layout/vList2"/>
    <dgm:cxn modelId="{6405D96B-FEFD-466F-871B-888E9F5043CF}" srcId="{DF39D930-8032-447A-88CA-A4D0CDF17CD9}" destId="{28EECB6B-C00F-4C90-B99E-4CB605439D24}" srcOrd="0" destOrd="0" parTransId="{EDF1318F-5C6E-49E8-851E-561527D243AE}" sibTransId="{93A30643-D05E-4A8E-A4CF-A75848A1FD78}"/>
    <dgm:cxn modelId="{394E92E0-C43E-EA4F-A40B-949635DD791A}" type="presOf" srcId="{9DBDD4DF-DB88-4439-9A4C-A70A813E0EE3}" destId="{60899414-622A-9343-81C4-95C827304BEA}" srcOrd="0" destOrd="0" presId="urn:microsoft.com/office/officeart/2005/8/layout/vList2"/>
    <dgm:cxn modelId="{0B34D6FC-607C-424D-B07E-C4FD6E55889F}" srcId="{DF39D930-8032-447A-88CA-A4D0CDF17CD9}" destId="{9DBDD4DF-DB88-4439-9A4C-A70A813E0EE3}" srcOrd="1" destOrd="0" parTransId="{25D04448-D48F-4898-8B03-6EFBCE7BA767}" sibTransId="{AE6C5499-B8FB-4C65-B79F-24B366E8D2EF}"/>
    <dgm:cxn modelId="{99A95054-A52B-734E-A10F-44473153BAD2}" type="presParOf" srcId="{51A3DE4A-1671-6445-8E74-282671E4D390}" destId="{B5849B80-5DDF-E747-A8BE-A7AEB0B537BE}" srcOrd="0" destOrd="0" presId="urn:microsoft.com/office/officeart/2005/8/layout/vList2"/>
    <dgm:cxn modelId="{018BF198-119B-A44C-8D43-A0F24668DB4B}" type="presParOf" srcId="{51A3DE4A-1671-6445-8E74-282671E4D390}" destId="{FA410E9D-957B-C341-B209-4A08AC433596}" srcOrd="1" destOrd="0" presId="urn:microsoft.com/office/officeart/2005/8/layout/vList2"/>
    <dgm:cxn modelId="{7BBB55A8-4F68-EF4B-B9F5-64F38D6C3C6C}" type="presParOf" srcId="{51A3DE4A-1671-6445-8E74-282671E4D390}" destId="{60899414-622A-9343-81C4-95C827304BEA}"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D3B6931-6E23-4498-87F0-D00F01949B76}" type="doc">
      <dgm:prSet loTypeId="urn:microsoft.com/office/officeart/2005/8/layout/vList2" loCatId="list" qsTypeId="urn:microsoft.com/office/officeart/2005/8/quickstyle/simple4#11" qsCatId="simple" csTypeId="urn:microsoft.com/office/officeart/2005/8/colors/colorful2#21" csCatId="colorful"/>
      <dgm:spPr/>
      <dgm:t>
        <a:bodyPr/>
        <a:lstStyle/>
        <a:p>
          <a:endParaRPr lang="en-US"/>
        </a:p>
      </dgm:t>
    </dgm:pt>
    <dgm:pt modelId="{1356FF70-CD61-4A8E-9D14-CDB7B8F5B138}">
      <dgm:prSet/>
      <dgm:spPr/>
      <dgm:t>
        <a:bodyPr/>
        <a:lstStyle/>
        <a:p>
          <a:r>
            <a:rPr lang="es-ES_tradnl" b="1"/>
            <a:t>Las obligaciones </a:t>
          </a:r>
          <a:r>
            <a:rPr lang="es-ES_tradnl"/>
            <a:t>corresponden a las </a:t>
          </a:r>
          <a:r>
            <a:rPr lang="es-ES_tradnl" i="1"/>
            <a:t>conductas de prestación</a:t>
          </a:r>
          <a:r>
            <a:rPr lang="es-ES_tradnl"/>
            <a:t> asumidas por vendedor y el comprador  (transferir el dominio, entregar materialmente y entregar documentos, pagar precio y recibir la cosa).</a:t>
          </a:r>
          <a:endParaRPr lang="en-US"/>
        </a:p>
      </dgm:t>
    </dgm:pt>
    <dgm:pt modelId="{735776C2-0187-4723-B626-AF327917D04E}" type="parTrans" cxnId="{26663346-AF95-4216-86B8-69AC2DD98F6B}">
      <dgm:prSet/>
      <dgm:spPr/>
      <dgm:t>
        <a:bodyPr/>
        <a:lstStyle/>
        <a:p>
          <a:endParaRPr lang="en-US"/>
        </a:p>
      </dgm:t>
    </dgm:pt>
    <dgm:pt modelId="{F80DA46D-751C-4200-8295-56EC4E9AFC95}" type="sibTrans" cxnId="{26663346-AF95-4216-86B8-69AC2DD98F6B}">
      <dgm:prSet/>
      <dgm:spPr/>
      <dgm:t>
        <a:bodyPr/>
        <a:lstStyle/>
        <a:p>
          <a:endParaRPr lang="en-US"/>
        </a:p>
      </dgm:t>
    </dgm:pt>
    <dgm:pt modelId="{6070010B-8EE6-5048-90E2-1D773ABC860A}" type="pres">
      <dgm:prSet presAssocID="{1D3B6931-6E23-4498-87F0-D00F01949B76}" presName="linear" presStyleCnt="0">
        <dgm:presLayoutVars>
          <dgm:animLvl val="lvl"/>
          <dgm:resizeHandles val="exact"/>
        </dgm:presLayoutVars>
      </dgm:prSet>
      <dgm:spPr/>
    </dgm:pt>
    <dgm:pt modelId="{8255D95A-7612-D546-B4D9-CA649D65D3C1}" type="pres">
      <dgm:prSet presAssocID="{1356FF70-CD61-4A8E-9D14-CDB7B8F5B138}" presName="parentText" presStyleLbl="node1" presStyleIdx="0" presStyleCnt="1">
        <dgm:presLayoutVars>
          <dgm:chMax val="0"/>
          <dgm:bulletEnabled val="1"/>
        </dgm:presLayoutVars>
      </dgm:prSet>
      <dgm:spPr/>
    </dgm:pt>
  </dgm:ptLst>
  <dgm:cxnLst>
    <dgm:cxn modelId="{26663346-AF95-4216-86B8-69AC2DD98F6B}" srcId="{1D3B6931-6E23-4498-87F0-D00F01949B76}" destId="{1356FF70-CD61-4A8E-9D14-CDB7B8F5B138}" srcOrd="0" destOrd="0" parTransId="{735776C2-0187-4723-B626-AF327917D04E}" sibTransId="{F80DA46D-751C-4200-8295-56EC4E9AFC95}"/>
    <dgm:cxn modelId="{CA66B14E-95A6-0340-80E0-F6E3F600137B}" type="presOf" srcId="{1356FF70-CD61-4A8E-9D14-CDB7B8F5B138}" destId="{8255D95A-7612-D546-B4D9-CA649D65D3C1}" srcOrd="0" destOrd="0" presId="urn:microsoft.com/office/officeart/2005/8/layout/vList2"/>
    <dgm:cxn modelId="{59A4A297-D396-9844-B723-DA1B1A039B91}" type="presOf" srcId="{1D3B6931-6E23-4498-87F0-D00F01949B76}" destId="{6070010B-8EE6-5048-90E2-1D773ABC860A}" srcOrd="0" destOrd="0" presId="urn:microsoft.com/office/officeart/2005/8/layout/vList2"/>
    <dgm:cxn modelId="{80F49836-A63A-CF47-B183-8BDA35D427F8}" type="presParOf" srcId="{6070010B-8EE6-5048-90E2-1D773ABC860A}" destId="{8255D95A-7612-D546-B4D9-CA649D65D3C1}"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34E7F739-6E33-4524-8AC0-5DF6BCB21A27}" type="doc">
      <dgm:prSet loTypeId="urn:microsoft.com/office/officeart/2005/8/layout/vList2" loCatId="list" qsTypeId="urn:microsoft.com/office/officeart/2005/8/quickstyle/simple1#25" qsCatId="simple" csTypeId="urn:microsoft.com/office/officeart/2005/8/colors/colorful5#6" csCatId="colorful"/>
      <dgm:spPr/>
      <dgm:t>
        <a:bodyPr/>
        <a:lstStyle/>
        <a:p>
          <a:endParaRPr lang="en-US"/>
        </a:p>
      </dgm:t>
    </dgm:pt>
    <dgm:pt modelId="{3C40512F-DF3C-49F6-ADB7-8C7CE3812D0D}">
      <dgm:prSet/>
      <dgm:spPr/>
      <dgm:t>
        <a:bodyPr/>
        <a:lstStyle/>
        <a:p>
          <a:r>
            <a:rPr lang="es-ES_tradnl" b="1"/>
            <a:t>1. DEL VENDEDOR.</a:t>
          </a:r>
          <a:r>
            <a:rPr lang="es-ES_tradnl"/>
            <a:t> Arts. 30 a 53. </a:t>
          </a:r>
          <a:endParaRPr lang="en-US"/>
        </a:p>
      </dgm:t>
    </dgm:pt>
    <dgm:pt modelId="{6817D8BA-8B30-412C-A86A-DFD772F906E1}" type="parTrans" cxnId="{ABD18745-C32B-4FB8-B62D-AA55E1109D0D}">
      <dgm:prSet/>
      <dgm:spPr/>
      <dgm:t>
        <a:bodyPr/>
        <a:lstStyle/>
        <a:p>
          <a:endParaRPr lang="en-US"/>
        </a:p>
      </dgm:t>
    </dgm:pt>
    <dgm:pt modelId="{197B7B67-45A9-4B36-A2A9-816AF64C43D5}" type="sibTrans" cxnId="{ABD18745-C32B-4FB8-B62D-AA55E1109D0D}">
      <dgm:prSet/>
      <dgm:spPr/>
      <dgm:t>
        <a:bodyPr/>
        <a:lstStyle/>
        <a:p>
          <a:endParaRPr lang="en-US"/>
        </a:p>
      </dgm:t>
    </dgm:pt>
    <dgm:pt modelId="{DB8A8065-E750-481C-B1EE-756F1230280F}">
      <dgm:prSet/>
      <dgm:spPr/>
      <dgm:t>
        <a:bodyPr/>
        <a:lstStyle/>
        <a:p>
          <a:r>
            <a:rPr lang="es-ES_tradnl"/>
            <a:t>A. Entrega de las mercaderías. </a:t>
          </a:r>
          <a:endParaRPr lang="en-US"/>
        </a:p>
      </dgm:t>
    </dgm:pt>
    <dgm:pt modelId="{6E0EC1CF-FC78-4FF3-A486-45C4D032FE19}" type="parTrans" cxnId="{DDB86B9C-B941-43B4-A699-1045F6EBDCA4}">
      <dgm:prSet/>
      <dgm:spPr/>
      <dgm:t>
        <a:bodyPr/>
        <a:lstStyle/>
        <a:p>
          <a:endParaRPr lang="en-US"/>
        </a:p>
      </dgm:t>
    </dgm:pt>
    <dgm:pt modelId="{E175544C-BCFC-448C-9008-2F5D6E64B3A8}" type="sibTrans" cxnId="{DDB86B9C-B941-43B4-A699-1045F6EBDCA4}">
      <dgm:prSet/>
      <dgm:spPr/>
      <dgm:t>
        <a:bodyPr/>
        <a:lstStyle/>
        <a:p>
          <a:endParaRPr lang="en-US"/>
        </a:p>
      </dgm:t>
    </dgm:pt>
    <dgm:pt modelId="{7CADEA8F-AB5C-42FA-830C-B1F9A13FD885}">
      <dgm:prSet/>
      <dgm:spPr/>
      <dgm:t>
        <a:bodyPr/>
        <a:lstStyle/>
        <a:p>
          <a:r>
            <a:rPr lang="es-ES_tradnl"/>
            <a:t>B. Entrega de los documentos relacionados con el contrato. </a:t>
          </a:r>
          <a:endParaRPr lang="en-US"/>
        </a:p>
      </dgm:t>
    </dgm:pt>
    <dgm:pt modelId="{3DF4566C-210D-401A-AAC3-65DFC6055203}" type="parTrans" cxnId="{01B26928-B29D-484A-9DE7-AF619F1F902A}">
      <dgm:prSet/>
      <dgm:spPr/>
      <dgm:t>
        <a:bodyPr/>
        <a:lstStyle/>
        <a:p>
          <a:endParaRPr lang="en-US"/>
        </a:p>
      </dgm:t>
    </dgm:pt>
    <dgm:pt modelId="{B1036587-23CD-453A-8576-B1A2D3525D45}" type="sibTrans" cxnId="{01B26928-B29D-484A-9DE7-AF619F1F902A}">
      <dgm:prSet/>
      <dgm:spPr/>
      <dgm:t>
        <a:bodyPr/>
        <a:lstStyle/>
        <a:p>
          <a:endParaRPr lang="en-US"/>
        </a:p>
      </dgm:t>
    </dgm:pt>
    <dgm:pt modelId="{48D41C61-4EC5-4D9C-9150-EE348B537D77}">
      <dgm:prSet/>
      <dgm:spPr/>
      <dgm:t>
        <a:bodyPr/>
        <a:lstStyle/>
        <a:p>
          <a:r>
            <a:rPr lang="es-ES_tradnl"/>
            <a:t>C. Transmisión de la propiedad. </a:t>
          </a:r>
          <a:endParaRPr lang="en-US"/>
        </a:p>
      </dgm:t>
    </dgm:pt>
    <dgm:pt modelId="{8410198F-EBB8-472B-A253-1EBFB659DBF4}" type="parTrans" cxnId="{C47313D5-C7F2-4DB4-B42B-F95C7AD45C4C}">
      <dgm:prSet/>
      <dgm:spPr/>
      <dgm:t>
        <a:bodyPr/>
        <a:lstStyle/>
        <a:p>
          <a:endParaRPr lang="en-US"/>
        </a:p>
      </dgm:t>
    </dgm:pt>
    <dgm:pt modelId="{1EC80C42-8CAC-474E-AD38-8B5EE483DC30}" type="sibTrans" cxnId="{C47313D5-C7F2-4DB4-B42B-F95C7AD45C4C}">
      <dgm:prSet/>
      <dgm:spPr/>
      <dgm:t>
        <a:bodyPr/>
        <a:lstStyle/>
        <a:p>
          <a:endParaRPr lang="en-US"/>
        </a:p>
      </dgm:t>
    </dgm:pt>
    <dgm:pt modelId="{A7F392AC-C496-453B-84D7-46AA44C77922}">
      <dgm:prSet/>
      <dgm:spPr/>
      <dgm:t>
        <a:bodyPr/>
        <a:lstStyle/>
        <a:p>
          <a:r>
            <a:rPr lang="es-ES_tradnl"/>
            <a:t>D. </a:t>
          </a:r>
          <a:r>
            <a:rPr lang="es-ES_tradnl" b="1" i="1"/>
            <a:t>Obligación de conformidad</a:t>
          </a:r>
          <a:r>
            <a:rPr lang="es-ES_tradnl"/>
            <a:t>: art. 35. No está enunciada como obligación del vendedor, pero su inobservancia genera incumplimiento.</a:t>
          </a:r>
          <a:endParaRPr lang="en-US"/>
        </a:p>
      </dgm:t>
    </dgm:pt>
    <dgm:pt modelId="{126FC7F4-FE61-47B6-A044-5EC6B44B7AC5}" type="parTrans" cxnId="{7C92450F-7615-4AE0-BAEE-08DD85A70477}">
      <dgm:prSet/>
      <dgm:spPr/>
      <dgm:t>
        <a:bodyPr/>
        <a:lstStyle/>
        <a:p>
          <a:endParaRPr lang="en-US"/>
        </a:p>
      </dgm:t>
    </dgm:pt>
    <dgm:pt modelId="{D4D423DF-82EA-446F-8382-AF06289E0B4A}" type="sibTrans" cxnId="{7C92450F-7615-4AE0-BAEE-08DD85A70477}">
      <dgm:prSet/>
      <dgm:spPr/>
      <dgm:t>
        <a:bodyPr/>
        <a:lstStyle/>
        <a:p>
          <a:endParaRPr lang="en-US"/>
        </a:p>
      </dgm:t>
    </dgm:pt>
    <dgm:pt modelId="{F35753A6-5EBD-6942-B088-B61F2ED91A92}" type="pres">
      <dgm:prSet presAssocID="{34E7F739-6E33-4524-8AC0-5DF6BCB21A27}" presName="linear" presStyleCnt="0">
        <dgm:presLayoutVars>
          <dgm:animLvl val="lvl"/>
          <dgm:resizeHandles val="exact"/>
        </dgm:presLayoutVars>
      </dgm:prSet>
      <dgm:spPr/>
    </dgm:pt>
    <dgm:pt modelId="{1F1428B4-6B5E-354E-89FC-F1AA45DB9E0C}" type="pres">
      <dgm:prSet presAssocID="{3C40512F-DF3C-49F6-ADB7-8C7CE3812D0D}" presName="parentText" presStyleLbl="node1" presStyleIdx="0" presStyleCnt="5">
        <dgm:presLayoutVars>
          <dgm:chMax val="0"/>
          <dgm:bulletEnabled val="1"/>
        </dgm:presLayoutVars>
      </dgm:prSet>
      <dgm:spPr/>
    </dgm:pt>
    <dgm:pt modelId="{C7E7F62C-3AD3-414C-B169-EC8D8875E8F1}" type="pres">
      <dgm:prSet presAssocID="{197B7B67-45A9-4B36-A2A9-816AF64C43D5}" presName="spacer" presStyleCnt="0"/>
      <dgm:spPr/>
    </dgm:pt>
    <dgm:pt modelId="{352F6C6B-E706-1F43-A490-83A0BE064627}" type="pres">
      <dgm:prSet presAssocID="{DB8A8065-E750-481C-B1EE-756F1230280F}" presName="parentText" presStyleLbl="node1" presStyleIdx="1" presStyleCnt="5">
        <dgm:presLayoutVars>
          <dgm:chMax val="0"/>
          <dgm:bulletEnabled val="1"/>
        </dgm:presLayoutVars>
      </dgm:prSet>
      <dgm:spPr/>
    </dgm:pt>
    <dgm:pt modelId="{0CC85F62-6B9E-CA4B-A606-AEEB0DA9224F}" type="pres">
      <dgm:prSet presAssocID="{E175544C-BCFC-448C-9008-2F5D6E64B3A8}" presName="spacer" presStyleCnt="0"/>
      <dgm:spPr/>
    </dgm:pt>
    <dgm:pt modelId="{B5AD7C69-2F46-4844-BA31-B17744ABDD82}" type="pres">
      <dgm:prSet presAssocID="{7CADEA8F-AB5C-42FA-830C-B1F9A13FD885}" presName="parentText" presStyleLbl="node1" presStyleIdx="2" presStyleCnt="5">
        <dgm:presLayoutVars>
          <dgm:chMax val="0"/>
          <dgm:bulletEnabled val="1"/>
        </dgm:presLayoutVars>
      </dgm:prSet>
      <dgm:spPr/>
    </dgm:pt>
    <dgm:pt modelId="{67561E69-C770-DB4B-880C-731A2890DD20}" type="pres">
      <dgm:prSet presAssocID="{B1036587-23CD-453A-8576-B1A2D3525D45}" presName="spacer" presStyleCnt="0"/>
      <dgm:spPr/>
    </dgm:pt>
    <dgm:pt modelId="{FAC8188E-E459-7B4E-A290-8FC325B835D0}" type="pres">
      <dgm:prSet presAssocID="{48D41C61-4EC5-4D9C-9150-EE348B537D77}" presName="parentText" presStyleLbl="node1" presStyleIdx="3" presStyleCnt="5">
        <dgm:presLayoutVars>
          <dgm:chMax val="0"/>
          <dgm:bulletEnabled val="1"/>
        </dgm:presLayoutVars>
      </dgm:prSet>
      <dgm:spPr/>
    </dgm:pt>
    <dgm:pt modelId="{D424DE9C-FCAB-ED4B-9C44-A9B857305DCE}" type="pres">
      <dgm:prSet presAssocID="{1EC80C42-8CAC-474E-AD38-8B5EE483DC30}" presName="spacer" presStyleCnt="0"/>
      <dgm:spPr/>
    </dgm:pt>
    <dgm:pt modelId="{D5134B33-5BA2-1346-8A8E-F207593C92C0}" type="pres">
      <dgm:prSet presAssocID="{A7F392AC-C496-453B-84D7-46AA44C77922}" presName="parentText" presStyleLbl="node1" presStyleIdx="4" presStyleCnt="5">
        <dgm:presLayoutVars>
          <dgm:chMax val="0"/>
          <dgm:bulletEnabled val="1"/>
        </dgm:presLayoutVars>
      </dgm:prSet>
      <dgm:spPr/>
    </dgm:pt>
  </dgm:ptLst>
  <dgm:cxnLst>
    <dgm:cxn modelId="{1258970D-9BDD-034B-98FA-C26BB6F8DF49}" type="presOf" srcId="{48D41C61-4EC5-4D9C-9150-EE348B537D77}" destId="{FAC8188E-E459-7B4E-A290-8FC325B835D0}" srcOrd="0" destOrd="0" presId="urn:microsoft.com/office/officeart/2005/8/layout/vList2"/>
    <dgm:cxn modelId="{7C92450F-7615-4AE0-BAEE-08DD85A70477}" srcId="{34E7F739-6E33-4524-8AC0-5DF6BCB21A27}" destId="{A7F392AC-C496-453B-84D7-46AA44C77922}" srcOrd="4" destOrd="0" parTransId="{126FC7F4-FE61-47B6-A044-5EC6B44B7AC5}" sibTransId="{D4D423DF-82EA-446F-8382-AF06289E0B4A}"/>
    <dgm:cxn modelId="{01B26928-B29D-484A-9DE7-AF619F1F902A}" srcId="{34E7F739-6E33-4524-8AC0-5DF6BCB21A27}" destId="{7CADEA8F-AB5C-42FA-830C-B1F9A13FD885}" srcOrd="2" destOrd="0" parTransId="{3DF4566C-210D-401A-AAC3-65DFC6055203}" sibTransId="{B1036587-23CD-453A-8576-B1A2D3525D45}"/>
    <dgm:cxn modelId="{ABD18745-C32B-4FB8-B62D-AA55E1109D0D}" srcId="{34E7F739-6E33-4524-8AC0-5DF6BCB21A27}" destId="{3C40512F-DF3C-49F6-ADB7-8C7CE3812D0D}" srcOrd="0" destOrd="0" parTransId="{6817D8BA-8B30-412C-A86A-DFD772F906E1}" sibTransId="{197B7B67-45A9-4B36-A2A9-816AF64C43D5}"/>
    <dgm:cxn modelId="{04D6A55C-D5E9-B04C-82A1-A7682B7E6BFA}" type="presOf" srcId="{DB8A8065-E750-481C-B1EE-756F1230280F}" destId="{352F6C6B-E706-1F43-A490-83A0BE064627}" srcOrd="0" destOrd="0" presId="urn:microsoft.com/office/officeart/2005/8/layout/vList2"/>
    <dgm:cxn modelId="{0DB11F82-602E-A543-B26B-43897D9EA85D}" type="presOf" srcId="{3C40512F-DF3C-49F6-ADB7-8C7CE3812D0D}" destId="{1F1428B4-6B5E-354E-89FC-F1AA45DB9E0C}" srcOrd="0" destOrd="0" presId="urn:microsoft.com/office/officeart/2005/8/layout/vList2"/>
    <dgm:cxn modelId="{DDB86B9C-B941-43B4-A699-1045F6EBDCA4}" srcId="{34E7F739-6E33-4524-8AC0-5DF6BCB21A27}" destId="{DB8A8065-E750-481C-B1EE-756F1230280F}" srcOrd="1" destOrd="0" parTransId="{6E0EC1CF-FC78-4FF3-A486-45C4D032FE19}" sibTransId="{E175544C-BCFC-448C-9008-2F5D6E64B3A8}"/>
    <dgm:cxn modelId="{70CA72C1-B99C-5A4F-8AA7-C7FFE12A0339}" type="presOf" srcId="{34E7F739-6E33-4524-8AC0-5DF6BCB21A27}" destId="{F35753A6-5EBD-6942-B088-B61F2ED91A92}" srcOrd="0" destOrd="0" presId="urn:microsoft.com/office/officeart/2005/8/layout/vList2"/>
    <dgm:cxn modelId="{40F55CCC-CF02-134A-AC0D-EA99FA2F45B1}" type="presOf" srcId="{A7F392AC-C496-453B-84D7-46AA44C77922}" destId="{D5134B33-5BA2-1346-8A8E-F207593C92C0}" srcOrd="0" destOrd="0" presId="urn:microsoft.com/office/officeart/2005/8/layout/vList2"/>
    <dgm:cxn modelId="{C47313D5-C7F2-4DB4-B42B-F95C7AD45C4C}" srcId="{34E7F739-6E33-4524-8AC0-5DF6BCB21A27}" destId="{48D41C61-4EC5-4D9C-9150-EE348B537D77}" srcOrd="3" destOrd="0" parTransId="{8410198F-EBB8-472B-A253-1EBFB659DBF4}" sibTransId="{1EC80C42-8CAC-474E-AD38-8B5EE483DC30}"/>
    <dgm:cxn modelId="{F7267EF3-914C-B84E-A7D8-922AAA6389D8}" type="presOf" srcId="{7CADEA8F-AB5C-42FA-830C-B1F9A13FD885}" destId="{B5AD7C69-2F46-4844-BA31-B17744ABDD82}" srcOrd="0" destOrd="0" presId="urn:microsoft.com/office/officeart/2005/8/layout/vList2"/>
    <dgm:cxn modelId="{3B7207C9-3997-4649-B4B6-60DB42FF5C0D}" type="presParOf" srcId="{F35753A6-5EBD-6942-B088-B61F2ED91A92}" destId="{1F1428B4-6B5E-354E-89FC-F1AA45DB9E0C}" srcOrd="0" destOrd="0" presId="urn:microsoft.com/office/officeart/2005/8/layout/vList2"/>
    <dgm:cxn modelId="{15EF77C7-472F-454E-84F5-D7CAF2F3902D}" type="presParOf" srcId="{F35753A6-5EBD-6942-B088-B61F2ED91A92}" destId="{C7E7F62C-3AD3-414C-B169-EC8D8875E8F1}" srcOrd="1" destOrd="0" presId="urn:microsoft.com/office/officeart/2005/8/layout/vList2"/>
    <dgm:cxn modelId="{D37DCA2A-339B-1341-BEDF-FC7119AC1467}" type="presParOf" srcId="{F35753A6-5EBD-6942-B088-B61F2ED91A92}" destId="{352F6C6B-E706-1F43-A490-83A0BE064627}" srcOrd="2" destOrd="0" presId="urn:microsoft.com/office/officeart/2005/8/layout/vList2"/>
    <dgm:cxn modelId="{71B5DBAF-1007-2F4D-A34B-2471F1B19519}" type="presParOf" srcId="{F35753A6-5EBD-6942-B088-B61F2ED91A92}" destId="{0CC85F62-6B9E-CA4B-A606-AEEB0DA9224F}" srcOrd="3" destOrd="0" presId="urn:microsoft.com/office/officeart/2005/8/layout/vList2"/>
    <dgm:cxn modelId="{D3DA403C-CE2B-AD4A-B7E1-BA216273FC18}" type="presParOf" srcId="{F35753A6-5EBD-6942-B088-B61F2ED91A92}" destId="{B5AD7C69-2F46-4844-BA31-B17744ABDD82}" srcOrd="4" destOrd="0" presId="urn:microsoft.com/office/officeart/2005/8/layout/vList2"/>
    <dgm:cxn modelId="{CF1609A6-8C25-B34D-8798-D76F5752F55E}" type="presParOf" srcId="{F35753A6-5EBD-6942-B088-B61F2ED91A92}" destId="{67561E69-C770-DB4B-880C-731A2890DD20}" srcOrd="5" destOrd="0" presId="urn:microsoft.com/office/officeart/2005/8/layout/vList2"/>
    <dgm:cxn modelId="{3483FA3A-9E92-B848-B5D2-FCEE0598941F}" type="presParOf" srcId="{F35753A6-5EBD-6942-B088-B61F2ED91A92}" destId="{FAC8188E-E459-7B4E-A290-8FC325B835D0}" srcOrd="6" destOrd="0" presId="urn:microsoft.com/office/officeart/2005/8/layout/vList2"/>
    <dgm:cxn modelId="{566D6C4A-B617-4348-B291-579B78BDF9BF}" type="presParOf" srcId="{F35753A6-5EBD-6942-B088-B61F2ED91A92}" destId="{D424DE9C-FCAB-ED4B-9C44-A9B857305DCE}" srcOrd="7" destOrd="0" presId="urn:microsoft.com/office/officeart/2005/8/layout/vList2"/>
    <dgm:cxn modelId="{D2B202ED-31EF-AA4B-9BB9-9329C5BFF512}" type="presParOf" srcId="{F35753A6-5EBD-6942-B088-B61F2ED91A92}" destId="{D5134B33-5BA2-1346-8A8E-F207593C92C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D318AC9F-0652-4BA1-86B5-62AED754FCBF}" type="doc">
      <dgm:prSet loTypeId="urn:microsoft.com/office/officeart/2005/8/layout/vList2" loCatId="list" qsTypeId="urn:microsoft.com/office/officeart/2005/8/quickstyle/simple1#26" qsCatId="simple" csTypeId="urn:microsoft.com/office/officeart/2005/8/colors/colorful2#22" csCatId="colorful"/>
      <dgm:spPr/>
      <dgm:t>
        <a:bodyPr/>
        <a:lstStyle/>
        <a:p>
          <a:endParaRPr lang="en-US"/>
        </a:p>
      </dgm:t>
    </dgm:pt>
    <dgm:pt modelId="{687716DD-7E9A-4032-8501-2FE0EEE18EAC}">
      <dgm:prSet/>
      <dgm:spPr/>
      <dgm:t>
        <a:bodyPr/>
        <a:lstStyle/>
        <a:p>
          <a:r>
            <a:rPr lang="es-ES_tradnl" b="1"/>
            <a:t>2. DEL COMPRADOR</a:t>
          </a:r>
          <a:r>
            <a:rPr lang="es-ES_tradnl"/>
            <a:t>: Arts. 53 a 65. </a:t>
          </a:r>
          <a:endParaRPr lang="en-US"/>
        </a:p>
      </dgm:t>
    </dgm:pt>
    <dgm:pt modelId="{C4765EBA-7B3A-42DA-857A-2388D2173C0E}" type="parTrans" cxnId="{532BA364-12A1-4A75-8D8C-A15F11256BEF}">
      <dgm:prSet/>
      <dgm:spPr/>
      <dgm:t>
        <a:bodyPr/>
        <a:lstStyle/>
        <a:p>
          <a:endParaRPr lang="en-US"/>
        </a:p>
      </dgm:t>
    </dgm:pt>
    <dgm:pt modelId="{95E9E997-16C9-4064-BF78-40343D760F56}" type="sibTrans" cxnId="{532BA364-12A1-4A75-8D8C-A15F11256BEF}">
      <dgm:prSet/>
      <dgm:spPr/>
      <dgm:t>
        <a:bodyPr/>
        <a:lstStyle/>
        <a:p>
          <a:endParaRPr lang="en-US"/>
        </a:p>
      </dgm:t>
    </dgm:pt>
    <dgm:pt modelId="{92E81209-31CE-4D72-830B-0C7CCFA8CDF3}">
      <dgm:prSet/>
      <dgm:spPr/>
      <dgm:t>
        <a:bodyPr/>
        <a:lstStyle/>
        <a:p>
          <a:r>
            <a:rPr lang="es-ES_tradnl"/>
            <a:t>A. </a:t>
          </a:r>
          <a:r>
            <a:rPr lang="es-ES_tradnl" b="1"/>
            <a:t>Pagar el precio</a:t>
          </a:r>
          <a:r>
            <a:rPr lang="es-ES_tradnl"/>
            <a:t>. Art. 54. Incluye tomar las medidas para ello (</a:t>
          </a:r>
          <a:r>
            <a:rPr lang="es-ES_tradnl" i="1"/>
            <a:t>celebración de contratos de crédito documentario</a:t>
          </a:r>
          <a:r>
            <a:rPr lang="es-ES_tradnl"/>
            <a:t>).</a:t>
          </a:r>
          <a:endParaRPr lang="en-US"/>
        </a:p>
      </dgm:t>
    </dgm:pt>
    <dgm:pt modelId="{C25BC25F-1A25-4B4A-99B1-08B001C8332C}" type="parTrans" cxnId="{9BB19665-0313-4C95-B63B-97777E87B7F5}">
      <dgm:prSet/>
      <dgm:spPr/>
      <dgm:t>
        <a:bodyPr/>
        <a:lstStyle/>
        <a:p>
          <a:endParaRPr lang="en-US"/>
        </a:p>
      </dgm:t>
    </dgm:pt>
    <dgm:pt modelId="{F5D60F2F-B9B8-4DC9-92B9-9B31D6CA8F2B}" type="sibTrans" cxnId="{9BB19665-0313-4C95-B63B-97777E87B7F5}">
      <dgm:prSet/>
      <dgm:spPr/>
      <dgm:t>
        <a:bodyPr/>
        <a:lstStyle/>
        <a:p>
          <a:endParaRPr lang="en-US"/>
        </a:p>
      </dgm:t>
    </dgm:pt>
    <dgm:pt modelId="{329F9F58-77F6-4421-87A9-1D642C356C4E}">
      <dgm:prSet/>
      <dgm:spPr/>
      <dgm:t>
        <a:bodyPr/>
        <a:lstStyle/>
        <a:p>
          <a:r>
            <a:rPr lang="es-ES_tradnl"/>
            <a:t>B</a:t>
          </a:r>
          <a:r>
            <a:rPr lang="es-ES_tradnl" b="1"/>
            <a:t>. Recibir las mercancías. Art. 60. </a:t>
          </a:r>
          <a:endParaRPr lang="en-US"/>
        </a:p>
      </dgm:t>
    </dgm:pt>
    <dgm:pt modelId="{F29D8AE2-A93A-41AE-A480-5C0D073CE2BD}" type="parTrans" cxnId="{C481651B-56A2-4704-AFFB-B57F0478D37D}">
      <dgm:prSet/>
      <dgm:spPr/>
      <dgm:t>
        <a:bodyPr/>
        <a:lstStyle/>
        <a:p>
          <a:endParaRPr lang="en-US"/>
        </a:p>
      </dgm:t>
    </dgm:pt>
    <dgm:pt modelId="{8DBD2E44-706C-4C6C-8205-A5B24791D68F}" type="sibTrans" cxnId="{C481651B-56A2-4704-AFFB-B57F0478D37D}">
      <dgm:prSet/>
      <dgm:spPr/>
      <dgm:t>
        <a:bodyPr/>
        <a:lstStyle/>
        <a:p>
          <a:endParaRPr lang="en-US"/>
        </a:p>
      </dgm:t>
    </dgm:pt>
    <dgm:pt modelId="{7C6E2884-3433-4ECC-AB4E-670BECA2D7F5}">
      <dgm:prSet/>
      <dgm:spPr/>
      <dgm:t>
        <a:bodyPr/>
        <a:lstStyle/>
        <a:p>
          <a:r>
            <a:rPr lang="es-ES_tradnl"/>
            <a:t>La obligación de recepción comprende:</a:t>
          </a:r>
          <a:endParaRPr lang="en-US"/>
        </a:p>
      </dgm:t>
    </dgm:pt>
    <dgm:pt modelId="{849004BB-5EA5-4F77-B88B-38280B967E31}" type="parTrans" cxnId="{02C1AFF9-F6FB-4B91-B682-9915D846026F}">
      <dgm:prSet/>
      <dgm:spPr/>
      <dgm:t>
        <a:bodyPr/>
        <a:lstStyle/>
        <a:p>
          <a:endParaRPr lang="en-US"/>
        </a:p>
      </dgm:t>
    </dgm:pt>
    <dgm:pt modelId="{EC4EF5F6-F06C-4C87-80CB-9B6369014744}" type="sibTrans" cxnId="{02C1AFF9-F6FB-4B91-B682-9915D846026F}">
      <dgm:prSet/>
      <dgm:spPr/>
      <dgm:t>
        <a:bodyPr/>
        <a:lstStyle/>
        <a:p>
          <a:endParaRPr lang="en-US"/>
        </a:p>
      </dgm:t>
    </dgm:pt>
    <dgm:pt modelId="{33175763-DDB8-408C-BD8E-63C1F22477CF}">
      <dgm:prSet/>
      <dgm:spPr/>
      <dgm:t>
        <a:bodyPr/>
        <a:lstStyle/>
        <a:p>
          <a:r>
            <a:rPr lang="es-ES_tradnl"/>
            <a:t>A. Realizar todos los actos que razonablemente quepa esperar de él para que el vendedor pueda hacer la entrega.</a:t>
          </a:r>
          <a:endParaRPr lang="en-US"/>
        </a:p>
      </dgm:t>
    </dgm:pt>
    <dgm:pt modelId="{3DBAC91F-A3C1-455C-BA80-97C6B51C666C}" type="parTrans" cxnId="{3106BD72-7DF1-4C22-869F-85E6E694E762}">
      <dgm:prSet/>
      <dgm:spPr/>
      <dgm:t>
        <a:bodyPr/>
        <a:lstStyle/>
        <a:p>
          <a:endParaRPr lang="en-US"/>
        </a:p>
      </dgm:t>
    </dgm:pt>
    <dgm:pt modelId="{0A9DC25A-B292-4B2A-8CAC-85535C36FD32}" type="sibTrans" cxnId="{3106BD72-7DF1-4C22-869F-85E6E694E762}">
      <dgm:prSet/>
      <dgm:spPr/>
      <dgm:t>
        <a:bodyPr/>
        <a:lstStyle/>
        <a:p>
          <a:endParaRPr lang="en-US"/>
        </a:p>
      </dgm:t>
    </dgm:pt>
    <dgm:pt modelId="{7D9ED853-22CD-4569-B2A8-13B07B07AF25}">
      <dgm:prSet/>
      <dgm:spPr/>
      <dgm:t>
        <a:bodyPr/>
        <a:lstStyle/>
        <a:p>
          <a:r>
            <a:rPr lang="es-ES_tradnl"/>
            <a:t>B. Hacerse cargo de las mercaderías. </a:t>
          </a:r>
          <a:endParaRPr lang="en-US"/>
        </a:p>
      </dgm:t>
    </dgm:pt>
    <dgm:pt modelId="{ACB28F22-F1DE-46E0-841C-B98410E48291}" type="parTrans" cxnId="{40725797-37EF-41A2-B777-8117F7A70CB7}">
      <dgm:prSet/>
      <dgm:spPr/>
      <dgm:t>
        <a:bodyPr/>
        <a:lstStyle/>
        <a:p>
          <a:endParaRPr lang="en-US"/>
        </a:p>
      </dgm:t>
    </dgm:pt>
    <dgm:pt modelId="{CF28733D-B91B-467A-94E5-BA979059537F}" type="sibTrans" cxnId="{40725797-37EF-41A2-B777-8117F7A70CB7}">
      <dgm:prSet/>
      <dgm:spPr/>
      <dgm:t>
        <a:bodyPr/>
        <a:lstStyle/>
        <a:p>
          <a:endParaRPr lang="en-US"/>
        </a:p>
      </dgm:t>
    </dgm:pt>
    <dgm:pt modelId="{EDEF7BCC-B665-DC4D-BED8-CE10C5C4BA7E}" type="pres">
      <dgm:prSet presAssocID="{D318AC9F-0652-4BA1-86B5-62AED754FCBF}" presName="linear" presStyleCnt="0">
        <dgm:presLayoutVars>
          <dgm:animLvl val="lvl"/>
          <dgm:resizeHandles val="exact"/>
        </dgm:presLayoutVars>
      </dgm:prSet>
      <dgm:spPr/>
    </dgm:pt>
    <dgm:pt modelId="{E983C6FF-532D-E54E-9469-B47CAECC082D}" type="pres">
      <dgm:prSet presAssocID="{687716DD-7E9A-4032-8501-2FE0EEE18EAC}" presName="parentText" presStyleLbl="node1" presStyleIdx="0" presStyleCnt="6">
        <dgm:presLayoutVars>
          <dgm:chMax val="0"/>
          <dgm:bulletEnabled val="1"/>
        </dgm:presLayoutVars>
      </dgm:prSet>
      <dgm:spPr/>
    </dgm:pt>
    <dgm:pt modelId="{F3914231-8ECA-3747-B53D-2F2B89B0A050}" type="pres">
      <dgm:prSet presAssocID="{95E9E997-16C9-4064-BF78-40343D760F56}" presName="spacer" presStyleCnt="0"/>
      <dgm:spPr/>
    </dgm:pt>
    <dgm:pt modelId="{29B5355D-1F5A-7248-A092-0A5C2FCDE4E5}" type="pres">
      <dgm:prSet presAssocID="{92E81209-31CE-4D72-830B-0C7CCFA8CDF3}" presName="parentText" presStyleLbl="node1" presStyleIdx="1" presStyleCnt="6">
        <dgm:presLayoutVars>
          <dgm:chMax val="0"/>
          <dgm:bulletEnabled val="1"/>
        </dgm:presLayoutVars>
      </dgm:prSet>
      <dgm:spPr/>
    </dgm:pt>
    <dgm:pt modelId="{F65974F6-2E1E-AB41-8427-8366D09EA7E7}" type="pres">
      <dgm:prSet presAssocID="{F5D60F2F-B9B8-4DC9-92B9-9B31D6CA8F2B}" presName="spacer" presStyleCnt="0"/>
      <dgm:spPr/>
    </dgm:pt>
    <dgm:pt modelId="{55FB121A-87D6-7B4E-BB2F-9DAE7DEE3779}" type="pres">
      <dgm:prSet presAssocID="{329F9F58-77F6-4421-87A9-1D642C356C4E}" presName="parentText" presStyleLbl="node1" presStyleIdx="2" presStyleCnt="6">
        <dgm:presLayoutVars>
          <dgm:chMax val="0"/>
          <dgm:bulletEnabled val="1"/>
        </dgm:presLayoutVars>
      </dgm:prSet>
      <dgm:spPr/>
    </dgm:pt>
    <dgm:pt modelId="{73CA6D64-D023-504D-A628-A332C409EA64}" type="pres">
      <dgm:prSet presAssocID="{8DBD2E44-706C-4C6C-8205-A5B24791D68F}" presName="spacer" presStyleCnt="0"/>
      <dgm:spPr/>
    </dgm:pt>
    <dgm:pt modelId="{EC6697FB-698B-454F-B452-66AF0E09F348}" type="pres">
      <dgm:prSet presAssocID="{7C6E2884-3433-4ECC-AB4E-670BECA2D7F5}" presName="parentText" presStyleLbl="node1" presStyleIdx="3" presStyleCnt="6">
        <dgm:presLayoutVars>
          <dgm:chMax val="0"/>
          <dgm:bulletEnabled val="1"/>
        </dgm:presLayoutVars>
      </dgm:prSet>
      <dgm:spPr/>
    </dgm:pt>
    <dgm:pt modelId="{AFAC1B9E-6F19-DE4E-92DE-F7AB0ECB8B9E}" type="pres">
      <dgm:prSet presAssocID="{EC4EF5F6-F06C-4C87-80CB-9B6369014744}" presName="spacer" presStyleCnt="0"/>
      <dgm:spPr/>
    </dgm:pt>
    <dgm:pt modelId="{DDD1566E-337F-B947-8693-D3FE7031B7A6}" type="pres">
      <dgm:prSet presAssocID="{33175763-DDB8-408C-BD8E-63C1F22477CF}" presName="parentText" presStyleLbl="node1" presStyleIdx="4" presStyleCnt="6">
        <dgm:presLayoutVars>
          <dgm:chMax val="0"/>
          <dgm:bulletEnabled val="1"/>
        </dgm:presLayoutVars>
      </dgm:prSet>
      <dgm:spPr/>
    </dgm:pt>
    <dgm:pt modelId="{44851E60-635B-F54B-BC4F-61F48CC02A32}" type="pres">
      <dgm:prSet presAssocID="{0A9DC25A-B292-4B2A-8CAC-85535C36FD32}" presName="spacer" presStyleCnt="0"/>
      <dgm:spPr/>
    </dgm:pt>
    <dgm:pt modelId="{95D1E7DD-816F-EF47-8857-4F41E0D30DCD}" type="pres">
      <dgm:prSet presAssocID="{7D9ED853-22CD-4569-B2A8-13B07B07AF25}" presName="parentText" presStyleLbl="node1" presStyleIdx="5" presStyleCnt="6">
        <dgm:presLayoutVars>
          <dgm:chMax val="0"/>
          <dgm:bulletEnabled val="1"/>
        </dgm:presLayoutVars>
      </dgm:prSet>
      <dgm:spPr/>
    </dgm:pt>
  </dgm:ptLst>
  <dgm:cxnLst>
    <dgm:cxn modelId="{2AE4FB11-D2EC-604F-9E00-874862A1A850}" type="presOf" srcId="{329F9F58-77F6-4421-87A9-1D642C356C4E}" destId="{55FB121A-87D6-7B4E-BB2F-9DAE7DEE3779}" srcOrd="0" destOrd="0" presId="urn:microsoft.com/office/officeart/2005/8/layout/vList2"/>
    <dgm:cxn modelId="{C481651B-56A2-4704-AFFB-B57F0478D37D}" srcId="{D318AC9F-0652-4BA1-86B5-62AED754FCBF}" destId="{329F9F58-77F6-4421-87A9-1D642C356C4E}" srcOrd="2" destOrd="0" parTransId="{F29D8AE2-A93A-41AE-A480-5C0D073CE2BD}" sibTransId="{8DBD2E44-706C-4C6C-8205-A5B24791D68F}"/>
    <dgm:cxn modelId="{E97AAA2B-BD32-C342-A766-9E5E04C8BEE0}" type="presOf" srcId="{687716DD-7E9A-4032-8501-2FE0EEE18EAC}" destId="{E983C6FF-532D-E54E-9469-B47CAECC082D}" srcOrd="0" destOrd="0" presId="urn:microsoft.com/office/officeart/2005/8/layout/vList2"/>
    <dgm:cxn modelId="{E1D34361-FB9E-CB42-BCF8-68D94D224023}" type="presOf" srcId="{92E81209-31CE-4D72-830B-0C7CCFA8CDF3}" destId="{29B5355D-1F5A-7248-A092-0A5C2FCDE4E5}" srcOrd="0" destOrd="0" presId="urn:microsoft.com/office/officeart/2005/8/layout/vList2"/>
    <dgm:cxn modelId="{532BA364-12A1-4A75-8D8C-A15F11256BEF}" srcId="{D318AC9F-0652-4BA1-86B5-62AED754FCBF}" destId="{687716DD-7E9A-4032-8501-2FE0EEE18EAC}" srcOrd="0" destOrd="0" parTransId="{C4765EBA-7B3A-42DA-857A-2388D2173C0E}" sibTransId="{95E9E997-16C9-4064-BF78-40343D760F56}"/>
    <dgm:cxn modelId="{9BB19665-0313-4C95-B63B-97777E87B7F5}" srcId="{D318AC9F-0652-4BA1-86B5-62AED754FCBF}" destId="{92E81209-31CE-4D72-830B-0C7CCFA8CDF3}" srcOrd="1" destOrd="0" parTransId="{C25BC25F-1A25-4B4A-99B1-08B001C8332C}" sibTransId="{F5D60F2F-B9B8-4DC9-92B9-9B31D6CA8F2B}"/>
    <dgm:cxn modelId="{3106BD72-7DF1-4C22-869F-85E6E694E762}" srcId="{D318AC9F-0652-4BA1-86B5-62AED754FCBF}" destId="{33175763-DDB8-408C-BD8E-63C1F22477CF}" srcOrd="4" destOrd="0" parTransId="{3DBAC91F-A3C1-455C-BA80-97C6B51C666C}" sibTransId="{0A9DC25A-B292-4B2A-8CAC-85535C36FD32}"/>
    <dgm:cxn modelId="{63956F7D-AAC9-0C47-95FA-0CF3E9E35697}" type="presOf" srcId="{D318AC9F-0652-4BA1-86B5-62AED754FCBF}" destId="{EDEF7BCC-B665-DC4D-BED8-CE10C5C4BA7E}" srcOrd="0" destOrd="0" presId="urn:microsoft.com/office/officeart/2005/8/layout/vList2"/>
    <dgm:cxn modelId="{40725797-37EF-41A2-B777-8117F7A70CB7}" srcId="{D318AC9F-0652-4BA1-86B5-62AED754FCBF}" destId="{7D9ED853-22CD-4569-B2A8-13B07B07AF25}" srcOrd="5" destOrd="0" parTransId="{ACB28F22-F1DE-46E0-841C-B98410E48291}" sibTransId="{CF28733D-B91B-467A-94E5-BA979059537F}"/>
    <dgm:cxn modelId="{B4E573B0-FB1E-D944-8E6C-315A674723BF}" type="presOf" srcId="{33175763-DDB8-408C-BD8E-63C1F22477CF}" destId="{DDD1566E-337F-B947-8693-D3FE7031B7A6}" srcOrd="0" destOrd="0" presId="urn:microsoft.com/office/officeart/2005/8/layout/vList2"/>
    <dgm:cxn modelId="{C8417ED7-2636-214D-B59A-8D9BC2798431}" type="presOf" srcId="{7D9ED853-22CD-4569-B2A8-13B07B07AF25}" destId="{95D1E7DD-816F-EF47-8857-4F41E0D30DCD}" srcOrd="0" destOrd="0" presId="urn:microsoft.com/office/officeart/2005/8/layout/vList2"/>
    <dgm:cxn modelId="{DE235AE9-B129-7245-AABF-5625B093B6AC}" type="presOf" srcId="{7C6E2884-3433-4ECC-AB4E-670BECA2D7F5}" destId="{EC6697FB-698B-454F-B452-66AF0E09F348}" srcOrd="0" destOrd="0" presId="urn:microsoft.com/office/officeart/2005/8/layout/vList2"/>
    <dgm:cxn modelId="{02C1AFF9-F6FB-4B91-B682-9915D846026F}" srcId="{D318AC9F-0652-4BA1-86B5-62AED754FCBF}" destId="{7C6E2884-3433-4ECC-AB4E-670BECA2D7F5}" srcOrd="3" destOrd="0" parTransId="{849004BB-5EA5-4F77-B88B-38280B967E31}" sibTransId="{EC4EF5F6-F06C-4C87-80CB-9B6369014744}"/>
    <dgm:cxn modelId="{DE441C39-5C9C-2F44-B695-EFDE6FAB9629}" type="presParOf" srcId="{EDEF7BCC-B665-DC4D-BED8-CE10C5C4BA7E}" destId="{E983C6FF-532D-E54E-9469-B47CAECC082D}" srcOrd="0" destOrd="0" presId="urn:microsoft.com/office/officeart/2005/8/layout/vList2"/>
    <dgm:cxn modelId="{A6E71D06-B20A-4445-ACFC-D4B211393FE4}" type="presParOf" srcId="{EDEF7BCC-B665-DC4D-BED8-CE10C5C4BA7E}" destId="{F3914231-8ECA-3747-B53D-2F2B89B0A050}" srcOrd="1" destOrd="0" presId="urn:microsoft.com/office/officeart/2005/8/layout/vList2"/>
    <dgm:cxn modelId="{62443E10-3F11-B945-AAFA-2B0634BD1DA3}" type="presParOf" srcId="{EDEF7BCC-B665-DC4D-BED8-CE10C5C4BA7E}" destId="{29B5355D-1F5A-7248-A092-0A5C2FCDE4E5}" srcOrd="2" destOrd="0" presId="urn:microsoft.com/office/officeart/2005/8/layout/vList2"/>
    <dgm:cxn modelId="{600A4E94-96A8-F843-B4E5-E3842E79D666}" type="presParOf" srcId="{EDEF7BCC-B665-DC4D-BED8-CE10C5C4BA7E}" destId="{F65974F6-2E1E-AB41-8427-8366D09EA7E7}" srcOrd="3" destOrd="0" presId="urn:microsoft.com/office/officeart/2005/8/layout/vList2"/>
    <dgm:cxn modelId="{2E00590F-FF8C-3B41-915F-31BC30E1C996}" type="presParOf" srcId="{EDEF7BCC-B665-DC4D-BED8-CE10C5C4BA7E}" destId="{55FB121A-87D6-7B4E-BB2F-9DAE7DEE3779}" srcOrd="4" destOrd="0" presId="urn:microsoft.com/office/officeart/2005/8/layout/vList2"/>
    <dgm:cxn modelId="{B4110F0E-47AE-2A40-8C16-82D5F084B1FA}" type="presParOf" srcId="{EDEF7BCC-B665-DC4D-BED8-CE10C5C4BA7E}" destId="{73CA6D64-D023-504D-A628-A332C409EA64}" srcOrd="5" destOrd="0" presId="urn:microsoft.com/office/officeart/2005/8/layout/vList2"/>
    <dgm:cxn modelId="{F7C3E7ED-BF40-5847-8947-E0756C668CE8}" type="presParOf" srcId="{EDEF7BCC-B665-DC4D-BED8-CE10C5C4BA7E}" destId="{EC6697FB-698B-454F-B452-66AF0E09F348}" srcOrd="6" destOrd="0" presId="urn:microsoft.com/office/officeart/2005/8/layout/vList2"/>
    <dgm:cxn modelId="{15BD9578-0D69-7541-A952-3BF485316F23}" type="presParOf" srcId="{EDEF7BCC-B665-DC4D-BED8-CE10C5C4BA7E}" destId="{AFAC1B9E-6F19-DE4E-92DE-F7AB0ECB8B9E}" srcOrd="7" destOrd="0" presId="urn:microsoft.com/office/officeart/2005/8/layout/vList2"/>
    <dgm:cxn modelId="{CA11A28B-0A88-4F4A-9B97-72B8EB4653CC}" type="presParOf" srcId="{EDEF7BCC-B665-DC4D-BED8-CE10C5C4BA7E}" destId="{DDD1566E-337F-B947-8693-D3FE7031B7A6}" srcOrd="8" destOrd="0" presId="urn:microsoft.com/office/officeart/2005/8/layout/vList2"/>
    <dgm:cxn modelId="{9B60A5AA-F98C-1441-BA1A-2235D033B89A}" type="presParOf" srcId="{EDEF7BCC-B665-DC4D-BED8-CE10C5C4BA7E}" destId="{44851E60-635B-F54B-BC4F-61F48CC02A32}" srcOrd="9" destOrd="0" presId="urn:microsoft.com/office/officeart/2005/8/layout/vList2"/>
    <dgm:cxn modelId="{3EC830C5-581E-9A47-B476-ABAD2BD60E17}" type="presParOf" srcId="{EDEF7BCC-B665-DC4D-BED8-CE10C5C4BA7E}" destId="{95D1E7DD-816F-EF47-8857-4F41E0D30DC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A5ADB526-06A3-45A1-A317-115258D77E78}" type="doc">
      <dgm:prSet loTypeId="urn:microsoft.com/office/officeart/2005/8/layout/vList2" loCatId="list" qsTypeId="urn:microsoft.com/office/officeart/2005/8/quickstyle/simple4#12" qsCatId="simple" csTypeId="urn:microsoft.com/office/officeart/2005/8/colors/colorful2#23" csCatId="colorful"/>
      <dgm:spPr/>
      <dgm:t>
        <a:bodyPr/>
        <a:lstStyle/>
        <a:p>
          <a:endParaRPr lang="en-US"/>
        </a:p>
      </dgm:t>
    </dgm:pt>
    <dgm:pt modelId="{D704354F-D122-450B-91AF-29826E63DD98}">
      <dgm:prSet/>
      <dgm:spPr/>
      <dgm:t>
        <a:bodyPr/>
        <a:lstStyle/>
        <a:p>
          <a:r>
            <a:rPr lang="es-CO" b="1"/>
            <a:t>La Convención consagra un sistema unitario de remedios</a:t>
          </a:r>
          <a:r>
            <a:rPr lang="es-CO"/>
            <a:t>, entre los cuales el acreedor puede optar según el interés que quiera satisfacer. Ventaja frente a los sistemas nacionales fraccionados de remedios por incumplimiento.</a:t>
          </a:r>
          <a:endParaRPr lang="en-US"/>
        </a:p>
      </dgm:t>
    </dgm:pt>
    <dgm:pt modelId="{C7C82901-DE50-4EAA-B22D-A2DDDDDB4749}" type="parTrans" cxnId="{1CDB6CDE-5ADA-46AA-BFFB-D32A67A2E782}">
      <dgm:prSet/>
      <dgm:spPr/>
      <dgm:t>
        <a:bodyPr/>
        <a:lstStyle/>
        <a:p>
          <a:endParaRPr lang="en-US"/>
        </a:p>
      </dgm:t>
    </dgm:pt>
    <dgm:pt modelId="{1F5658EF-0339-4B3C-A730-045783C2B0FA}" type="sibTrans" cxnId="{1CDB6CDE-5ADA-46AA-BFFB-D32A67A2E782}">
      <dgm:prSet/>
      <dgm:spPr/>
      <dgm:t>
        <a:bodyPr/>
        <a:lstStyle/>
        <a:p>
          <a:endParaRPr lang="en-US"/>
        </a:p>
      </dgm:t>
    </dgm:pt>
    <dgm:pt modelId="{9CB415D9-B6C3-4396-9BFA-AACA3419EB26}">
      <dgm:prSet/>
      <dgm:spPr/>
      <dgm:t>
        <a:bodyPr/>
        <a:lstStyle/>
        <a:p>
          <a:r>
            <a:rPr lang="es-CO" b="1"/>
            <a:t>El remedio general y común a todo incumplimiento es la indemnización de perjuicios </a:t>
          </a:r>
          <a:r>
            <a:rPr lang="es-CO"/>
            <a:t>que se puede ejercer de forma principal o complementaria con otros. </a:t>
          </a:r>
          <a:endParaRPr lang="en-US"/>
        </a:p>
      </dgm:t>
    </dgm:pt>
    <dgm:pt modelId="{B00CE2E4-0D52-4B73-B097-F92345C5DBA6}" type="parTrans" cxnId="{950044F1-EB53-423A-A9D1-6518E2D3F1D1}">
      <dgm:prSet/>
      <dgm:spPr/>
      <dgm:t>
        <a:bodyPr/>
        <a:lstStyle/>
        <a:p>
          <a:endParaRPr lang="en-US"/>
        </a:p>
      </dgm:t>
    </dgm:pt>
    <dgm:pt modelId="{1C09A69E-3B73-40D9-86FE-19451F0E36D3}" type="sibTrans" cxnId="{950044F1-EB53-423A-A9D1-6518E2D3F1D1}">
      <dgm:prSet/>
      <dgm:spPr/>
      <dgm:t>
        <a:bodyPr/>
        <a:lstStyle/>
        <a:p>
          <a:endParaRPr lang="en-US"/>
        </a:p>
      </dgm:t>
    </dgm:pt>
    <dgm:pt modelId="{EA6F9720-BA56-FD45-A2A6-AF8557F9C15D}" type="pres">
      <dgm:prSet presAssocID="{A5ADB526-06A3-45A1-A317-115258D77E78}" presName="linear" presStyleCnt="0">
        <dgm:presLayoutVars>
          <dgm:animLvl val="lvl"/>
          <dgm:resizeHandles val="exact"/>
        </dgm:presLayoutVars>
      </dgm:prSet>
      <dgm:spPr/>
    </dgm:pt>
    <dgm:pt modelId="{44497E0E-92FD-F44D-8F1C-067A03401D78}" type="pres">
      <dgm:prSet presAssocID="{D704354F-D122-450B-91AF-29826E63DD98}" presName="parentText" presStyleLbl="node1" presStyleIdx="0" presStyleCnt="2">
        <dgm:presLayoutVars>
          <dgm:chMax val="0"/>
          <dgm:bulletEnabled val="1"/>
        </dgm:presLayoutVars>
      </dgm:prSet>
      <dgm:spPr/>
    </dgm:pt>
    <dgm:pt modelId="{735E2A74-2900-B040-83AB-821E527CBA77}" type="pres">
      <dgm:prSet presAssocID="{1F5658EF-0339-4B3C-A730-045783C2B0FA}" presName="spacer" presStyleCnt="0"/>
      <dgm:spPr/>
    </dgm:pt>
    <dgm:pt modelId="{75060D50-2613-4C42-B98D-826B6B11001D}" type="pres">
      <dgm:prSet presAssocID="{9CB415D9-B6C3-4396-9BFA-AACA3419EB26}" presName="parentText" presStyleLbl="node1" presStyleIdx="1" presStyleCnt="2">
        <dgm:presLayoutVars>
          <dgm:chMax val="0"/>
          <dgm:bulletEnabled val="1"/>
        </dgm:presLayoutVars>
      </dgm:prSet>
      <dgm:spPr/>
    </dgm:pt>
  </dgm:ptLst>
  <dgm:cxnLst>
    <dgm:cxn modelId="{59445939-DD14-A24B-B098-3786236618A2}" type="presOf" srcId="{A5ADB526-06A3-45A1-A317-115258D77E78}" destId="{EA6F9720-BA56-FD45-A2A6-AF8557F9C15D}" srcOrd="0" destOrd="0" presId="urn:microsoft.com/office/officeart/2005/8/layout/vList2"/>
    <dgm:cxn modelId="{87566AD1-20F5-2C44-BADF-D696E6A461EF}" type="presOf" srcId="{D704354F-D122-450B-91AF-29826E63DD98}" destId="{44497E0E-92FD-F44D-8F1C-067A03401D78}" srcOrd="0" destOrd="0" presId="urn:microsoft.com/office/officeart/2005/8/layout/vList2"/>
    <dgm:cxn modelId="{1CDB6CDE-5ADA-46AA-BFFB-D32A67A2E782}" srcId="{A5ADB526-06A3-45A1-A317-115258D77E78}" destId="{D704354F-D122-450B-91AF-29826E63DD98}" srcOrd="0" destOrd="0" parTransId="{C7C82901-DE50-4EAA-B22D-A2DDDDDB4749}" sibTransId="{1F5658EF-0339-4B3C-A730-045783C2B0FA}"/>
    <dgm:cxn modelId="{DBF7E7EE-0B99-0C48-9F9E-3075AE1EDEC1}" type="presOf" srcId="{9CB415D9-B6C3-4396-9BFA-AACA3419EB26}" destId="{75060D50-2613-4C42-B98D-826B6B11001D}" srcOrd="0" destOrd="0" presId="urn:microsoft.com/office/officeart/2005/8/layout/vList2"/>
    <dgm:cxn modelId="{950044F1-EB53-423A-A9D1-6518E2D3F1D1}" srcId="{A5ADB526-06A3-45A1-A317-115258D77E78}" destId="{9CB415D9-B6C3-4396-9BFA-AACA3419EB26}" srcOrd="1" destOrd="0" parTransId="{B00CE2E4-0D52-4B73-B097-F92345C5DBA6}" sibTransId="{1C09A69E-3B73-40D9-86FE-19451F0E36D3}"/>
    <dgm:cxn modelId="{6B571C8D-2046-6C4E-B517-27825FF97585}" type="presParOf" srcId="{EA6F9720-BA56-FD45-A2A6-AF8557F9C15D}" destId="{44497E0E-92FD-F44D-8F1C-067A03401D78}" srcOrd="0" destOrd="0" presId="urn:microsoft.com/office/officeart/2005/8/layout/vList2"/>
    <dgm:cxn modelId="{CFDCBE7C-D9FC-A14C-9383-BB681DD60A6A}" type="presParOf" srcId="{EA6F9720-BA56-FD45-A2A6-AF8557F9C15D}" destId="{735E2A74-2900-B040-83AB-821E527CBA77}" srcOrd="1" destOrd="0" presId="urn:microsoft.com/office/officeart/2005/8/layout/vList2"/>
    <dgm:cxn modelId="{F66426AE-039B-DB4F-BB62-4D532ABA9528}" type="presParOf" srcId="{EA6F9720-BA56-FD45-A2A6-AF8557F9C15D}" destId="{75060D50-2613-4C42-B98D-826B6B11001D}"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E41B2B4E-9858-4F5D-9259-73F2EDD8ACA8}" type="doc">
      <dgm:prSet loTypeId="urn:microsoft.com/office/officeart/2005/8/layout/vList2" loCatId="list" qsTypeId="urn:microsoft.com/office/officeart/2005/8/quickstyle/simple1#27" qsCatId="simple" csTypeId="urn:microsoft.com/office/officeart/2005/8/colors/colorful5#7" csCatId="colorful"/>
      <dgm:spPr/>
      <dgm:t>
        <a:bodyPr/>
        <a:lstStyle/>
        <a:p>
          <a:endParaRPr lang="en-US"/>
        </a:p>
      </dgm:t>
    </dgm:pt>
    <dgm:pt modelId="{8CF9B9A5-DB66-4D43-8B3C-ECD00D6981D9}">
      <dgm:prSet/>
      <dgm:spPr/>
      <dgm:t>
        <a:bodyPr/>
        <a:lstStyle/>
        <a:p>
          <a:r>
            <a:rPr lang="es-ES_tradnl"/>
            <a:t>A) </a:t>
          </a:r>
          <a:r>
            <a:rPr lang="es-ES_tradnl" b="1"/>
            <a:t>Plazo suplementario </a:t>
          </a:r>
          <a:r>
            <a:rPr lang="es-ES_tradnl"/>
            <a:t>para cumplir. Arts. 47 y 63. </a:t>
          </a:r>
          <a:endParaRPr lang="en-US"/>
        </a:p>
      </dgm:t>
    </dgm:pt>
    <dgm:pt modelId="{495C5109-E6A4-4D0A-BEE4-EAABED18F8D1}" type="parTrans" cxnId="{6994C9D7-374B-446B-BF8F-93414B72DF2D}">
      <dgm:prSet/>
      <dgm:spPr/>
      <dgm:t>
        <a:bodyPr/>
        <a:lstStyle/>
        <a:p>
          <a:endParaRPr lang="en-US"/>
        </a:p>
      </dgm:t>
    </dgm:pt>
    <dgm:pt modelId="{00A33E4C-6B04-4B9F-A42D-E0220FFAE465}" type="sibTrans" cxnId="{6994C9D7-374B-446B-BF8F-93414B72DF2D}">
      <dgm:prSet/>
      <dgm:spPr/>
      <dgm:t>
        <a:bodyPr/>
        <a:lstStyle/>
        <a:p>
          <a:endParaRPr lang="en-US"/>
        </a:p>
      </dgm:t>
    </dgm:pt>
    <dgm:pt modelId="{4A972690-B108-45E8-A300-7C4DC66C4DD4}">
      <dgm:prSet/>
      <dgm:spPr/>
      <dgm:t>
        <a:bodyPr/>
        <a:lstStyle/>
        <a:p>
          <a:r>
            <a:rPr lang="es-ES_tradnl"/>
            <a:t>B) </a:t>
          </a:r>
          <a:r>
            <a:rPr lang="es-ES_tradnl" b="1"/>
            <a:t>Ejecución forzosa </a:t>
          </a:r>
          <a:r>
            <a:rPr lang="es-ES_tradnl"/>
            <a:t>(Arts. 46 y 62) y </a:t>
          </a:r>
          <a:r>
            <a:rPr lang="es-ES_tradnl" b="1"/>
            <a:t>subsanación del incumplimiento</a:t>
          </a:r>
          <a:r>
            <a:rPr lang="es-ES_tradnl"/>
            <a:t> (Arts. 37 y 48)</a:t>
          </a:r>
          <a:r>
            <a:rPr lang="es-ES_tradnl" b="1" i="1"/>
            <a:t>. Límite: art. 28.</a:t>
          </a:r>
          <a:endParaRPr lang="en-US"/>
        </a:p>
      </dgm:t>
    </dgm:pt>
    <dgm:pt modelId="{8174B12C-2EE1-4AE4-AE5D-6901C6D35633}" type="parTrans" cxnId="{F0A3A7D7-D531-471A-9ED9-2A32CD5D19E1}">
      <dgm:prSet/>
      <dgm:spPr/>
      <dgm:t>
        <a:bodyPr/>
        <a:lstStyle/>
        <a:p>
          <a:endParaRPr lang="en-US"/>
        </a:p>
      </dgm:t>
    </dgm:pt>
    <dgm:pt modelId="{33AE604C-CE7A-48C0-AFDA-51DF3F13D3AA}" type="sibTrans" cxnId="{F0A3A7D7-D531-471A-9ED9-2A32CD5D19E1}">
      <dgm:prSet/>
      <dgm:spPr/>
      <dgm:t>
        <a:bodyPr/>
        <a:lstStyle/>
        <a:p>
          <a:endParaRPr lang="en-US"/>
        </a:p>
      </dgm:t>
    </dgm:pt>
    <dgm:pt modelId="{0EE39D79-D38B-4688-BF5E-59720E768A69}">
      <dgm:prSet/>
      <dgm:spPr/>
      <dgm:t>
        <a:bodyPr/>
        <a:lstStyle/>
        <a:p>
          <a:r>
            <a:rPr lang="es-ES_tradnl"/>
            <a:t>En falta de conformidad: la subsanación del incumplimiento puede provenir del vendedor si la entrega fue anticipada o exigirla el comprador.</a:t>
          </a:r>
          <a:endParaRPr lang="en-US"/>
        </a:p>
      </dgm:t>
    </dgm:pt>
    <dgm:pt modelId="{8B7FF557-BAEF-47A5-9175-AB33D530AF26}" type="parTrans" cxnId="{99EF8656-E50C-4DBF-B7CE-87B791CCC861}">
      <dgm:prSet/>
      <dgm:spPr/>
      <dgm:t>
        <a:bodyPr/>
        <a:lstStyle/>
        <a:p>
          <a:endParaRPr lang="en-US"/>
        </a:p>
      </dgm:t>
    </dgm:pt>
    <dgm:pt modelId="{5842F6F0-602D-41DE-8FFE-CE5360BC1306}" type="sibTrans" cxnId="{99EF8656-E50C-4DBF-B7CE-87B791CCC861}">
      <dgm:prSet/>
      <dgm:spPr/>
      <dgm:t>
        <a:bodyPr/>
        <a:lstStyle/>
        <a:p>
          <a:endParaRPr lang="en-US"/>
        </a:p>
      </dgm:t>
    </dgm:pt>
    <dgm:pt modelId="{53E51D50-2A03-4D24-B6CF-6DD7CA0F9C1D}">
      <dgm:prSet/>
      <dgm:spPr/>
      <dgm:t>
        <a:bodyPr/>
        <a:lstStyle/>
        <a:p>
          <a:r>
            <a:rPr lang="es-ES_tradnl" i="1"/>
            <a:t>Incluye derecho a la reparación. </a:t>
          </a:r>
          <a:endParaRPr lang="en-US"/>
        </a:p>
      </dgm:t>
    </dgm:pt>
    <dgm:pt modelId="{0CFC402F-B03C-421F-92AD-C3461C579CA5}" type="parTrans" cxnId="{1E6CF4CF-2357-45D2-926E-2B54B5FC038B}">
      <dgm:prSet/>
      <dgm:spPr/>
      <dgm:t>
        <a:bodyPr/>
        <a:lstStyle/>
        <a:p>
          <a:endParaRPr lang="en-US"/>
        </a:p>
      </dgm:t>
    </dgm:pt>
    <dgm:pt modelId="{E17D6179-D1BD-48C8-BEF2-7DCD57FC9278}" type="sibTrans" cxnId="{1E6CF4CF-2357-45D2-926E-2B54B5FC038B}">
      <dgm:prSet/>
      <dgm:spPr/>
      <dgm:t>
        <a:bodyPr/>
        <a:lstStyle/>
        <a:p>
          <a:endParaRPr lang="en-US"/>
        </a:p>
      </dgm:t>
    </dgm:pt>
    <dgm:pt modelId="{FC2A1E3E-ABC3-4F4D-A246-5467D78E80AE}" type="pres">
      <dgm:prSet presAssocID="{E41B2B4E-9858-4F5D-9259-73F2EDD8ACA8}" presName="linear" presStyleCnt="0">
        <dgm:presLayoutVars>
          <dgm:animLvl val="lvl"/>
          <dgm:resizeHandles val="exact"/>
        </dgm:presLayoutVars>
      </dgm:prSet>
      <dgm:spPr/>
    </dgm:pt>
    <dgm:pt modelId="{2165088F-F408-FE4A-BBC4-F9C32BE08EE6}" type="pres">
      <dgm:prSet presAssocID="{8CF9B9A5-DB66-4D43-8B3C-ECD00D6981D9}" presName="parentText" presStyleLbl="node1" presStyleIdx="0" presStyleCnt="4">
        <dgm:presLayoutVars>
          <dgm:chMax val="0"/>
          <dgm:bulletEnabled val="1"/>
        </dgm:presLayoutVars>
      </dgm:prSet>
      <dgm:spPr/>
    </dgm:pt>
    <dgm:pt modelId="{1B4A785C-0076-1948-B3E0-E9F82E79E711}" type="pres">
      <dgm:prSet presAssocID="{00A33E4C-6B04-4B9F-A42D-E0220FFAE465}" presName="spacer" presStyleCnt="0"/>
      <dgm:spPr/>
    </dgm:pt>
    <dgm:pt modelId="{92004E13-FC03-ED43-9436-485B62D9B4D3}" type="pres">
      <dgm:prSet presAssocID="{4A972690-B108-45E8-A300-7C4DC66C4DD4}" presName="parentText" presStyleLbl="node1" presStyleIdx="1" presStyleCnt="4">
        <dgm:presLayoutVars>
          <dgm:chMax val="0"/>
          <dgm:bulletEnabled val="1"/>
        </dgm:presLayoutVars>
      </dgm:prSet>
      <dgm:spPr/>
    </dgm:pt>
    <dgm:pt modelId="{574905BC-B929-7547-B471-78914CA642DF}" type="pres">
      <dgm:prSet presAssocID="{33AE604C-CE7A-48C0-AFDA-51DF3F13D3AA}" presName="spacer" presStyleCnt="0"/>
      <dgm:spPr/>
    </dgm:pt>
    <dgm:pt modelId="{C69B2EEC-693E-4B43-8694-B59C91B9C0A0}" type="pres">
      <dgm:prSet presAssocID="{0EE39D79-D38B-4688-BF5E-59720E768A69}" presName="parentText" presStyleLbl="node1" presStyleIdx="2" presStyleCnt="4">
        <dgm:presLayoutVars>
          <dgm:chMax val="0"/>
          <dgm:bulletEnabled val="1"/>
        </dgm:presLayoutVars>
      </dgm:prSet>
      <dgm:spPr/>
    </dgm:pt>
    <dgm:pt modelId="{6B08E7F0-2F14-E249-A2DC-F2E9FE5DD7CB}" type="pres">
      <dgm:prSet presAssocID="{5842F6F0-602D-41DE-8FFE-CE5360BC1306}" presName="spacer" presStyleCnt="0"/>
      <dgm:spPr/>
    </dgm:pt>
    <dgm:pt modelId="{FD948F5F-95B8-6A40-A28E-52A250C4CA2E}" type="pres">
      <dgm:prSet presAssocID="{53E51D50-2A03-4D24-B6CF-6DD7CA0F9C1D}" presName="parentText" presStyleLbl="node1" presStyleIdx="3" presStyleCnt="4">
        <dgm:presLayoutVars>
          <dgm:chMax val="0"/>
          <dgm:bulletEnabled val="1"/>
        </dgm:presLayoutVars>
      </dgm:prSet>
      <dgm:spPr/>
    </dgm:pt>
  </dgm:ptLst>
  <dgm:cxnLst>
    <dgm:cxn modelId="{C3E2C533-5C99-8D48-A7E6-FC3C378EBA06}" type="presOf" srcId="{E41B2B4E-9858-4F5D-9259-73F2EDD8ACA8}" destId="{FC2A1E3E-ABC3-4F4D-A246-5467D78E80AE}" srcOrd="0" destOrd="0" presId="urn:microsoft.com/office/officeart/2005/8/layout/vList2"/>
    <dgm:cxn modelId="{99EF8656-E50C-4DBF-B7CE-87B791CCC861}" srcId="{E41B2B4E-9858-4F5D-9259-73F2EDD8ACA8}" destId="{0EE39D79-D38B-4688-BF5E-59720E768A69}" srcOrd="2" destOrd="0" parTransId="{8B7FF557-BAEF-47A5-9175-AB33D530AF26}" sibTransId="{5842F6F0-602D-41DE-8FFE-CE5360BC1306}"/>
    <dgm:cxn modelId="{400CCD99-D484-BE46-9138-19BE94CFCDF4}" type="presOf" srcId="{53E51D50-2A03-4D24-B6CF-6DD7CA0F9C1D}" destId="{FD948F5F-95B8-6A40-A28E-52A250C4CA2E}" srcOrd="0" destOrd="0" presId="urn:microsoft.com/office/officeart/2005/8/layout/vList2"/>
    <dgm:cxn modelId="{E87694BB-CD6E-2446-B6E4-37BD3B0A00C7}" type="presOf" srcId="{8CF9B9A5-DB66-4D43-8B3C-ECD00D6981D9}" destId="{2165088F-F408-FE4A-BBC4-F9C32BE08EE6}" srcOrd="0" destOrd="0" presId="urn:microsoft.com/office/officeart/2005/8/layout/vList2"/>
    <dgm:cxn modelId="{336DD8C1-3971-664A-8DDC-110B49479316}" type="presOf" srcId="{4A972690-B108-45E8-A300-7C4DC66C4DD4}" destId="{92004E13-FC03-ED43-9436-485B62D9B4D3}" srcOrd="0" destOrd="0" presId="urn:microsoft.com/office/officeart/2005/8/layout/vList2"/>
    <dgm:cxn modelId="{C52A1AC9-B4F8-8841-8043-0D469AD620CD}" type="presOf" srcId="{0EE39D79-D38B-4688-BF5E-59720E768A69}" destId="{C69B2EEC-693E-4B43-8694-B59C91B9C0A0}" srcOrd="0" destOrd="0" presId="urn:microsoft.com/office/officeart/2005/8/layout/vList2"/>
    <dgm:cxn modelId="{1E6CF4CF-2357-45D2-926E-2B54B5FC038B}" srcId="{E41B2B4E-9858-4F5D-9259-73F2EDD8ACA8}" destId="{53E51D50-2A03-4D24-B6CF-6DD7CA0F9C1D}" srcOrd="3" destOrd="0" parTransId="{0CFC402F-B03C-421F-92AD-C3461C579CA5}" sibTransId="{E17D6179-D1BD-48C8-BEF2-7DCD57FC9278}"/>
    <dgm:cxn modelId="{F0A3A7D7-D531-471A-9ED9-2A32CD5D19E1}" srcId="{E41B2B4E-9858-4F5D-9259-73F2EDD8ACA8}" destId="{4A972690-B108-45E8-A300-7C4DC66C4DD4}" srcOrd="1" destOrd="0" parTransId="{8174B12C-2EE1-4AE4-AE5D-6901C6D35633}" sibTransId="{33AE604C-CE7A-48C0-AFDA-51DF3F13D3AA}"/>
    <dgm:cxn modelId="{6994C9D7-374B-446B-BF8F-93414B72DF2D}" srcId="{E41B2B4E-9858-4F5D-9259-73F2EDD8ACA8}" destId="{8CF9B9A5-DB66-4D43-8B3C-ECD00D6981D9}" srcOrd="0" destOrd="0" parTransId="{495C5109-E6A4-4D0A-BEE4-EAABED18F8D1}" sibTransId="{00A33E4C-6B04-4B9F-A42D-E0220FFAE465}"/>
    <dgm:cxn modelId="{3B50C55F-8DC2-DE48-87E8-C34923B16EA3}" type="presParOf" srcId="{FC2A1E3E-ABC3-4F4D-A246-5467D78E80AE}" destId="{2165088F-F408-FE4A-BBC4-F9C32BE08EE6}" srcOrd="0" destOrd="0" presId="urn:microsoft.com/office/officeart/2005/8/layout/vList2"/>
    <dgm:cxn modelId="{48D18FCD-2B1A-F741-B2D4-805B5925E6D9}" type="presParOf" srcId="{FC2A1E3E-ABC3-4F4D-A246-5467D78E80AE}" destId="{1B4A785C-0076-1948-B3E0-E9F82E79E711}" srcOrd="1" destOrd="0" presId="urn:microsoft.com/office/officeart/2005/8/layout/vList2"/>
    <dgm:cxn modelId="{9719F1DC-ED61-7145-9992-0C0D55F07F44}" type="presParOf" srcId="{FC2A1E3E-ABC3-4F4D-A246-5467D78E80AE}" destId="{92004E13-FC03-ED43-9436-485B62D9B4D3}" srcOrd="2" destOrd="0" presId="urn:microsoft.com/office/officeart/2005/8/layout/vList2"/>
    <dgm:cxn modelId="{4007BF5F-E9F7-FB43-B14D-624388E65AD4}" type="presParOf" srcId="{FC2A1E3E-ABC3-4F4D-A246-5467D78E80AE}" destId="{574905BC-B929-7547-B471-78914CA642DF}" srcOrd="3" destOrd="0" presId="urn:microsoft.com/office/officeart/2005/8/layout/vList2"/>
    <dgm:cxn modelId="{F11610C6-4BBB-CC46-94D4-52E716A786F4}" type="presParOf" srcId="{FC2A1E3E-ABC3-4F4D-A246-5467D78E80AE}" destId="{C69B2EEC-693E-4B43-8694-B59C91B9C0A0}" srcOrd="4" destOrd="0" presId="urn:microsoft.com/office/officeart/2005/8/layout/vList2"/>
    <dgm:cxn modelId="{B2F34234-6FA1-8240-97E8-D89EFB1FED2C}" type="presParOf" srcId="{FC2A1E3E-ABC3-4F4D-A246-5467D78E80AE}" destId="{6B08E7F0-2F14-E249-A2DC-F2E9FE5DD7CB}" srcOrd="5" destOrd="0" presId="urn:microsoft.com/office/officeart/2005/8/layout/vList2"/>
    <dgm:cxn modelId="{F5A6DB3C-1672-C544-9014-F8C91D992080}" type="presParOf" srcId="{FC2A1E3E-ABC3-4F4D-A246-5467D78E80AE}" destId="{FD948F5F-95B8-6A40-A28E-52A250C4CA2E}"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4708D98D-5D13-4F29-ACA1-C3FFDF61D8EE}" type="doc">
      <dgm:prSet loTypeId="urn:microsoft.com/office/officeart/2005/8/layout/vList2" loCatId="list" qsTypeId="urn:microsoft.com/office/officeart/2005/8/quickstyle/simple1#28" qsCatId="simple" csTypeId="urn:microsoft.com/office/officeart/2005/8/colors/colorful2#24" csCatId="colorful"/>
      <dgm:spPr/>
      <dgm:t>
        <a:bodyPr/>
        <a:lstStyle/>
        <a:p>
          <a:endParaRPr lang="en-US"/>
        </a:p>
      </dgm:t>
    </dgm:pt>
    <dgm:pt modelId="{3232EF6C-4F01-4D7C-9F04-4D39F762148F}">
      <dgm:prSet/>
      <dgm:spPr/>
      <dgm:t>
        <a:bodyPr/>
        <a:lstStyle/>
        <a:p>
          <a:r>
            <a:rPr lang="es-ES_tradnl"/>
            <a:t>La falta de conformidad permite al comprador exigir </a:t>
          </a:r>
          <a:r>
            <a:rPr lang="es-ES_tradnl" b="1"/>
            <a:t>sustitución </a:t>
          </a:r>
          <a:r>
            <a:rPr lang="es-ES_tradnl"/>
            <a:t>de las mercaderías, solo en los casos en que se trate de incumplimiento esencial. Art. 46. </a:t>
          </a:r>
          <a:endParaRPr lang="en-US"/>
        </a:p>
      </dgm:t>
    </dgm:pt>
    <dgm:pt modelId="{07A224DD-09DE-4166-A757-F721FFAD294A}" type="parTrans" cxnId="{21F30E80-2901-4DAE-A305-75F481658F91}">
      <dgm:prSet/>
      <dgm:spPr/>
      <dgm:t>
        <a:bodyPr/>
        <a:lstStyle/>
        <a:p>
          <a:endParaRPr lang="en-US"/>
        </a:p>
      </dgm:t>
    </dgm:pt>
    <dgm:pt modelId="{EF67339E-5086-404A-985E-924233644C0C}" type="sibTrans" cxnId="{21F30E80-2901-4DAE-A305-75F481658F91}">
      <dgm:prSet/>
      <dgm:spPr/>
      <dgm:t>
        <a:bodyPr/>
        <a:lstStyle/>
        <a:p>
          <a:endParaRPr lang="en-US"/>
        </a:p>
      </dgm:t>
    </dgm:pt>
    <dgm:pt modelId="{D6182C51-B9AF-447C-B048-1E39435595EE}">
      <dgm:prSet/>
      <dgm:spPr/>
      <dgm:t>
        <a:bodyPr/>
        <a:lstStyle/>
        <a:p>
          <a:r>
            <a:rPr lang="es-ES_tradnl"/>
            <a:t>La falta de conformidad permite al comprador </a:t>
          </a:r>
          <a:r>
            <a:rPr lang="es-ES_tradnl" b="1"/>
            <a:t>rebajar el precio</a:t>
          </a:r>
          <a:r>
            <a:rPr lang="es-ES_tradnl"/>
            <a:t>. (art. 50). </a:t>
          </a:r>
          <a:endParaRPr lang="en-US"/>
        </a:p>
      </dgm:t>
    </dgm:pt>
    <dgm:pt modelId="{72777852-BF94-4E3D-AC29-96F6C3CF631C}" type="parTrans" cxnId="{8AD5E850-3CF9-48D5-A90D-7A38FBE9813E}">
      <dgm:prSet/>
      <dgm:spPr/>
      <dgm:t>
        <a:bodyPr/>
        <a:lstStyle/>
        <a:p>
          <a:endParaRPr lang="en-US"/>
        </a:p>
      </dgm:t>
    </dgm:pt>
    <dgm:pt modelId="{C5F941D9-3D43-4195-BA6B-02E6A4F42F37}" type="sibTrans" cxnId="{8AD5E850-3CF9-48D5-A90D-7A38FBE9813E}">
      <dgm:prSet/>
      <dgm:spPr/>
      <dgm:t>
        <a:bodyPr/>
        <a:lstStyle/>
        <a:p>
          <a:endParaRPr lang="en-US"/>
        </a:p>
      </dgm:t>
    </dgm:pt>
    <dgm:pt modelId="{56FDF0A0-353E-5747-BE90-94B116C87E04}" type="pres">
      <dgm:prSet presAssocID="{4708D98D-5D13-4F29-ACA1-C3FFDF61D8EE}" presName="linear" presStyleCnt="0">
        <dgm:presLayoutVars>
          <dgm:animLvl val="lvl"/>
          <dgm:resizeHandles val="exact"/>
        </dgm:presLayoutVars>
      </dgm:prSet>
      <dgm:spPr/>
    </dgm:pt>
    <dgm:pt modelId="{B29B2D67-FAA4-954D-92C8-8FF8AD01DD9A}" type="pres">
      <dgm:prSet presAssocID="{3232EF6C-4F01-4D7C-9F04-4D39F762148F}" presName="parentText" presStyleLbl="node1" presStyleIdx="0" presStyleCnt="2">
        <dgm:presLayoutVars>
          <dgm:chMax val="0"/>
          <dgm:bulletEnabled val="1"/>
        </dgm:presLayoutVars>
      </dgm:prSet>
      <dgm:spPr/>
    </dgm:pt>
    <dgm:pt modelId="{1D7F2F6D-38B7-4942-88A7-008CEE2FF244}" type="pres">
      <dgm:prSet presAssocID="{EF67339E-5086-404A-985E-924233644C0C}" presName="spacer" presStyleCnt="0"/>
      <dgm:spPr/>
    </dgm:pt>
    <dgm:pt modelId="{6CD47150-D6F5-9A4A-B987-EAF1D63D3A29}" type="pres">
      <dgm:prSet presAssocID="{D6182C51-B9AF-447C-B048-1E39435595EE}" presName="parentText" presStyleLbl="node1" presStyleIdx="1" presStyleCnt="2">
        <dgm:presLayoutVars>
          <dgm:chMax val="0"/>
          <dgm:bulletEnabled val="1"/>
        </dgm:presLayoutVars>
      </dgm:prSet>
      <dgm:spPr/>
    </dgm:pt>
  </dgm:ptLst>
  <dgm:cxnLst>
    <dgm:cxn modelId="{8AD5E850-3CF9-48D5-A90D-7A38FBE9813E}" srcId="{4708D98D-5D13-4F29-ACA1-C3FFDF61D8EE}" destId="{D6182C51-B9AF-447C-B048-1E39435595EE}" srcOrd="1" destOrd="0" parTransId="{72777852-BF94-4E3D-AC29-96F6C3CF631C}" sibTransId="{C5F941D9-3D43-4195-BA6B-02E6A4F42F37}"/>
    <dgm:cxn modelId="{B9FE6C64-18F7-3948-BC72-88A4CE9EA7AB}" type="presOf" srcId="{D6182C51-B9AF-447C-B048-1E39435595EE}" destId="{6CD47150-D6F5-9A4A-B987-EAF1D63D3A29}" srcOrd="0" destOrd="0" presId="urn:microsoft.com/office/officeart/2005/8/layout/vList2"/>
    <dgm:cxn modelId="{CED34B76-762A-A642-B6A6-168F4428B01E}" type="presOf" srcId="{4708D98D-5D13-4F29-ACA1-C3FFDF61D8EE}" destId="{56FDF0A0-353E-5747-BE90-94B116C87E04}" srcOrd="0" destOrd="0" presId="urn:microsoft.com/office/officeart/2005/8/layout/vList2"/>
    <dgm:cxn modelId="{21F30E80-2901-4DAE-A305-75F481658F91}" srcId="{4708D98D-5D13-4F29-ACA1-C3FFDF61D8EE}" destId="{3232EF6C-4F01-4D7C-9F04-4D39F762148F}" srcOrd="0" destOrd="0" parTransId="{07A224DD-09DE-4166-A757-F721FFAD294A}" sibTransId="{EF67339E-5086-404A-985E-924233644C0C}"/>
    <dgm:cxn modelId="{26273CA2-2692-9143-8658-99E6086A6394}" type="presOf" srcId="{3232EF6C-4F01-4D7C-9F04-4D39F762148F}" destId="{B29B2D67-FAA4-954D-92C8-8FF8AD01DD9A}" srcOrd="0" destOrd="0" presId="urn:microsoft.com/office/officeart/2005/8/layout/vList2"/>
    <dgm:cxn modelId="{D59694A4-E29A-DF44-8BC6-11E467DA121A}" type="presParOf" srcId="{56FDF0A0-353E-5747-BE90-94B116C87E04}" destId="{B29B2D67-FAA4-954D-92C8-8FF8AD01DD9A}" srcOrd="0" destOrd="0" presId="urn:microsoft.com/office/officeart/2005/8/layout/vList2"/>
    <dgm:cxn modelId="{2183D388-C78F-9F41-9897-A006904BED3E}" type="presParOf" srcId="{56FDF0A0-353E-5747-BE90-94B116C87E04}" destId="{1D7F2F6D-38B7-4942-88A7-008CEE2FF244}" srcOrd="1" destOrd="0" presId="urn:microsoft.com/office/officeart/2005/8/layout/vList2"/>
    <dgm:cxn modelId="{DD7AC140-DE63-C840-8E00-6544A5170A06}" type="presParOf" srcId="{56FDF0A0-353E-5747-BE90-94B116C87E04}" destId="{6CD47150-D6F5-9A4A-B987-EAF1D63D3A29}"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F99DA2C-9E10-4F0C-899B-DD2BB6843D51}" type="doc">
      <dgm:prSet loTypeId="urn:microsoft.com/office/officeart/2005/8/layout/vList2" loCatId="list" qsTypeId="urn:microsoft.com/office/officeart/2005/8/quickstyle/simple1#29" qsCatId="simple" csTypeId="urn:microsoft.com/office/officeart/2005/8/colors/colorful2#25" csCatId="colorful"/>
      <dgm:spPr/>
      <dgm:t>
        <a:bodyPr/>
        <a:lstStyle/>
        <a:p>
          <a:endParaRPr lang="en-US"/>
        </a:p>
      </dgm:t>
    </dgm:pt>
    <dgm:pt modelId="{C44CD341-E3A9-486A-ACE6-B345B1A4DFC6}">
      <dgm:prSet/>
      <dgm:spPr/>
      <dgm:t>
        <a:bodyPr/>
        <a:lstStyle/>
        <a:p>
          <a:r>
            <a:rPr lang="es-ES_tradnl"/>
            <a:t>C) </a:t>
          </a:r>
          <a:r>
            <a:rPr lang="es-ES_tradnl" b="1"/>
            <a:t>Derecho a suspender el cumplimiento</a:t>
          </a:r>
          <a:r>
            <a:rPr lang="es-ES_tradnl"/>
            <a:t>: art. 71.1. </a:t>
          </a:r>
          <a:endParaRPr lang="en-US"/>
        </a:p>
      </dgm:t>
    </dgm:pt>
    <dgm:pt modelId="{BDE6DDAB-2F8E-415F-9DD9-5ED7238F62D7}" type="parTrans" cxnId="{ADF76FEE-16B2-4FE2-A7D9-E6F12870F70B}">
      <dgm:prSet/>
      <dgm:spPr/>
      <dgm:t>
        <a:bodyPr/>
        <a:lstStyle/>
        <a:p>
          <a:endParaRPr lang="en-US"/>
        </a:p>
      </dgm:t>
    </dgm:pt>
    <dgm:pt modelId="{894138B2-31E0-4640-AF95-2B3FEB9AA95E}" type="sibTrans" cxnId="{ADF76FEE-16B2-4FE2-A7D9-E6F12870F70B}">
      <dgm:prSet/>
      <dgm:spPr/>
      <dgm:t>
        <a:bodyPr/>
        <a:lstStyle/>
        <a:p>
          <a:endParaRPr lang="en-US"/>
        </a:p>
      </dgm:t>
    </dgm:pt>
    <dgm:pt modelId="{88998BC8-CA64-4314-ACBD-C83BCEFCB4AC}">
      <dgm:prSet/>
      <dgm:spPr/>
      <dgm:t>
        <a:bodyPr/>
        <a:lstStyle/>
        <a:p>
          <a:r>
            <a:rPr lang="es-ES_tradnl"/>
            <a:t>D) </a:t>
          </a:r>
          <a:r>
            <a:rPr lang="es-ES_tradnl" b="1"/>
            <a:t>Resolución del contrato</a:t>
          </a:r>
          <a:r>
            <a:rPr lang="es-ES_tradnl"/>
            <a:t>. Arts. 25 y 26.</a:t>
          </a:r>
          <a:endParaRPr lang="en-US"/>
        </a:p>
      </dgm:t>
    </dgm:pt>
    <dgm:pt modelId="{C708F19F-14C8-4C57-A0B7-61AA3182CE2A}" type="parTrans" cxnId="{9C6090CF-7FA5-4F50-BB96-7BBC6074D27D}">
      <dgm:prSet/>
      <dgm:spPr/>
      <dgm:t>
        <a:bodyPr/>
        <a:lstStyle/>
        <a:p>
          <a:endParaRPr lang="en-US"/>
        </a:p>
      </dgm:t>
    </dgm:pt>
    <dgm:pt modelId="{821667F8-0420-4F26-AA4C-BE2A8F6EB58E}" type="sibTrans" cxnId="{9C6090CF-7FA5-4F50-BB96-7BBC6074D27D}">
      <dgm:prSet/>
      <dgm:spPr/>
      <dgm:t>
        <a:bodyPr/>
        <a:lstStyle/>
        <a:p>
          <a:endParaRPr lang="en-US"/>
        </a:p>
      </dgm:t>
    </dgm:pt>
    <dgm:pt modelId="{5AC1F94F-3A04-4A38-91C9-7FCF9ABED391}">
      <dgm:prSet/>
      <dgm:spPr/>
      <dgm:t>
        <a:bodyPr/>
        <a:lstStyle/>
        <a:p>
          <a:r>
            <a:rPr lang="es-ES_tradnl"/>
            <a:t>E) </a:t>
          </a:r>
          <a:r>
            <a:rPr lang="es-ES_tradnl" b="1"/>
            <a:t>Resolución anticipada por incumplimiento esencial previsible.</a:t>
          </a:r>
          <a:r>
            <a:rPr lang="es-ES_tradnl"/>
            <a:t> Art. 72. </a:t>
          </a:r>
          <a:endParaRPr lang="en-US"/>
        </a:p>
      </dgm:t>
    </dgm:pt>
    <dgm:pt modelId="{308643CD-0E8B-4E84-A99C-F94B0F5E74C8}" type="parTrans" cxnId="{44CEEB7F-A7C1-40E0-8DAC-588961D8C0E7}">
      <dgm:prSet/>
      <dgm:spPr/>
      <dgm:t>
        <a:bodyPr/>
        <a:lstStyle/>
        <a:p>
          <a:endParaRPr lang="en-US"/>
        </a:p>
      </dgm:t>
    </dgm:pt>
    <dgm:pt modelId="{AD82A0FE-6918-45BE-85F5-416BEFCADB56}" type="sibTrans" cxnId="{44CEEB7F-A7C1-40E0-8DAC-588961D8C0E7}">
      <dgm:prSet/>
      <dgm:spPr/>
      <dgm:t>
        <a:bodyPr/>
        <a:lstStyle/>
        <a:p>
          <a:endParaRPr lang="en-US"/>
        </a:p>
      </dgm:t>
    </dgm:pt>
    <dgm:pt modelId="{DED591D9-381B-4CD4-AB83-70B098FD4FF4}">
      <dgm:prSet/>
      <dgm:spPr/>
      <dgm:t>
        <a:bodyPr/>
        <a:lstStyle/>
        <a:p>
          <a:r>
            <a:rPr lang="es-ES_tradnl"/>
            <a:t>“Si antes de la fecha de cumplimiento fuere patente que una de las partes incurrirá en incumplimiento esencial del contrato, la otra parte podrá declararlo resuelto”. </a:t>
          </a:r>
          <a:endParaRPr lang="en-US"/>
        </a:p>
      </dgm:t>
    </dgm:pt>
    <dgm:pt modelId="{77915C30-1E30-4216-8255-00FC5AFC48A4}" type="parTrans" cxnId="{AA2C5414-2B2E-4A49-828C-8D53C4E2D860}">
      <dgm:prSet/>
      <dgm:spPr/>
      <dgm:t>
        <a:bodyPr/>
        <a:lstStyle/>
        <a:p>
          <a:endParaRPr lang="en-US"/>
        </a:p>
      </dgm:t>
    </dgm:pt>
    <dgm:pt modelId="{26E59585-1810-4577-8368-0F0B7E18216B}" type="sibTrans" cxnId="{AA2C5414-2B2E-4A49-828C-8D53C4E2D860}">
      <dgm:prSet/>
      <dgm:spPr/>
      <dgm:t>
        <a:bodyPr/>
        <a:lstStyle/>
        <a:p>
          <a:endParaRPr lang="en-US"/>
        </a:p>
      </dgm:t>
    </dgm:pt>
    <dgm:pt modelId="{19DACEF2-BB9B-3045-B028-09C1F6A035AC}" type="pres">
      <dgm:prSet presAssocID="{1F99DA2C-9E10-4F0C-899B-DD2BB6843D51}" presName="linear" presStyleCnt="0">
        <dgm:presLayoutVars>
          <dgm:animLvl val="lvl"/>
          <dgm:resizeHandles val="exact"/>
        </dgm:presLayoutVars>
      </dgm:prSet>
      <dgm:spPr/>
    </dgm:pt>
    <dgm:pt modelId="{FA2AD702-5C2D-E44A-A1DC-57D00DB94631}" type="pres">
      <dgm:prSet presAssocID="{C44CD341-E3A9-486A-ACE6-B345B1A4DFC6}" presName="parentText" presStyleLbl="node1" presStyleIdx="0" presStyleCnt="4">
        <dgm:presLayoutVars>
          <dgm:chMax val="0"/>
          <dgm:bulletEnabled val="1"/>
        </dgm:presLayoutVars>
      </dgm:prSet>
      <dgm:spPr/>
    </dgm:pt>
    <dgm:pt modelId="{88A42FD8-1584-B04D-8664-A28374DBC28C}" type="pres">
      <dgm:prSet presAssocID="{894138B2-31E0-4640-AF95-2B3FEB9AA95E}" presName="spacer" presStyleCnt="0"/>
      <dgm:spPr/>
    </dgm:pt>
    <dgm:pt modelId="{50B1D4C0-84BC-8A4D-931E-7DB291808715}" type="pres">
      <dgm:prSet presAssocID="{88998BC8-CA64-4314-ACBD-C83BCEFCB4AC}" presName="parentText" presStyleLbl="node1" presStyleIdx="1" presStyleCnt="4">
        <dgm:presLayoutVars>
          <dgm:chMax val="0"/>
          <dgm:bulletEnabled val="1"/>
        </dgm:presLayoutVars>
      </dgm:prSet>
      <dgm:spPr/>
    </dgm:pt>
    <dgm:pt modelId="{4667FCAC-2FB2-C246-80AF-CB983B602862}" type="pres">
      <dgm:prSet presAssocID="{821667F8-0420-4F26-AA4C-BE2A8F6EB58E}" presName="spacer" presStyleCnt="0"/>
      <dgm:spPr/>
    </dgm:pt>
    <dgm:pt modelId="{CC25BB8C-9478-2D40-91D8-AE6E67064951}" type="pres">
      <dgm:prSet presAssocID="{5AC1F94F-3A04-4A38-91C9-7FCF9ABED391}" presName="parentText" presStyleLbl="node1" presStyleIdx="2" presStyleCnt="4">
        <dgm:presLayoutVars>
          <dgm:chMax val="0"/>
          <dgm:bulletEnabled val="1"/>
        </dgm:presLayoutVars>
      </dgm:prSet>
      <dgm:spPr/>
    </dgm:pt>
    <dgm:pt modelId="{5336D532-FC31-B64B-A92A-D753666A3DD6}" type="pres">
      <dgm:prSet presAssocID="{AD82A0FE-6918-45BE-85F5-416BEFCADB56}" presName="spacer" presStyleCnt="0"/>
      <dgm:spPr/>
    </dgm:pt>
    <dgm:pt modelId="{228A7C55-16F1-EC45-8320-1ED52BA1C3A6}" type="pres">
      <dgm:prSet presAssocID="{DED591D9-381B-4CD4-AB83-70B098FD4FF4}" presName="parentText" presStyleLbl="node1" presStyleIdx="3" presStyleCnt="4">
        <dgm:presLayoutVars>
          <dgm:chMax val="0"/>
          <dgm:bulletEnabled val="1"/>
        </dgm:presLayoutVars>
      </dgm:prSet>
      <dgm:spPr/>
    </dgm:pt>
  </dgm:ptLst>
  <dgm:cxnLst>
    <dgm:cxn modelId="{AA2C5414-2B2E-4A49-828C-8D53C4E2D860}" srcId="{1F99DA2C-9E10-4F0C-899B-DD2BB6843D51}" destId="{DED591D9-381B-4CD4-AB83-70B098FD4FF4}" srcOrd="3" destOrd="0" parTransId="{77915C30-1E30-4216-8255-00FC5AFC48A4}" sibTransId="{26E59585-1810-4577-8368-0F0B7E18216B}"/>
    <dgm:cxn modelId="{5DAFFF5E-563D-7647-A418-9A5B6AE00BC1}" type="presOf" srcId="{DED591D9-381B-4CD4-AB83-70B098FD4FF4}" destId="{228A7C55-16F1-EC45-8320-1ED52BA1C3A6}" srcOrd="0" destOrd="0" presId="urn:microsoft.com/office/officeart/2005/8/layout/vList2"/>
    <dgm:cxn modelId="{44CEEB7F-A7C1-40E0-8DAC-588961D8C0E7}" srcId="{1F99DA2C-9E10-4F0C-899B-DD2BB6843D51}" destId="{5AC1F94F-3A04-4A38-91C9-7FCF9ABED391}" srcOrd="2" destOrd="0" parTransId="{308643CD-0E8B-4E84-A99C-F94B0F5E74C8}" sibTransId="{AD82A0FE-6918-45BE-85F5-416BEFCADB56}"/>
    <dgm:cxn modelId="{23559785-11EB-CB4B-8D0E-4E27DF816192}" type="presOf" srcId="{5AC1F94F-3A04-4A38-91C9-7FCF9ABED391}" destId="{CC25BB8C-9478-2D40-91D8-AE6E67064951}" srcOrd="0" destOrd="0" presId="urn:microsoft.com/office/officeart/2005/8/layout/vList2"/>
    <dgm:cxn modelId="{C7073995-72EC-AF45-934B-A5111735BB77}" type="presOf" srcId="{C44CD341-E3A9-486A-ACE6-B345B1A4DFC6}" destId="{FA2AD702-5C2D-E44A-A1DC-57D00DB94631}" srcOrd="0" destOrd="0" presId="urn:microsoft.com/office/officeart/2005/8/layout/vList2"/>
    <dgm:cxn modelId="{9C6090CF-7FA5-4F50-BB96-7BBC6074D27D}" srcId="{1F99DA2C-9E10-4F0C-899B-DD2BB6843D51}" destId="{88998BC8-CA64-4314-ACBD-C83BCEFCB4AC}" srcOrd="1" destOrd="0" parTransId="{C708F19F-14C8-4C57-A0B7-61AA3182CE2A}" sibTransId="{821667F8-0420-4F26-AA4C-BE2A8F6EB58E}"/>
    <dgm:cxn modelId="{579C7FD9-FB8F-1443-81D3-8D21731F2259}" type="presOf" srcId="{1F99DA2C-9E10-4F0C-899B-DD2BB6843D51}" destId="{19DACEF2-BB9B-3045-B028-09C1F6A035AC}" srcOrd="0" destOrd="0" presId="urn:microsoft.com/office/officeart/2005/8/layout/vList2"/>
    <dgm:cxn modelId="{ADF76FEE-16B2-4FE2-A7D9-E6F12870F70B}" srcId="{1F99DA2C-9E10-4F0C-899B-DD2BB6843D51}" destId="{C44CD341-E3A9-486A-ACE6-B345B1A4DFC6}" srcOrd="0" destOrd="0" parTransId="{BDE6DDAB-2F8E-415F-9DD9-5ED7238F62D7}" sibTransId="{894138B2-31E0-4640-AF95-2B3FEB9AA95E}"/>
    <dgm:cxn modelId="{3796E0F9-18C7-5740-820D-17501654B3EB}" type="presOf" srcId="{88998BC8-CA64-4314-ACBD-C83BCEFCB4AC}" destId="{50B1D4C0-84BC-8A4D-931E-7DB291808715}" srcOrd="0" destOrd="0" presId="urn:microsoft.com/office/officeart/2005/8/layout/vList2"/>
    <dgm:cxn modelId="{5CC26523-D416-4442-B817-9FB904455CE7}" type="presParOf" srcId="{19DACEF2-BB9B-3045-B028-09C1F6A035AC}" destId="{FA2AD702-5C2D-E44A-A1DC-57D00DB94631}" srcOrd="0" destOrd="0" presId="urn:microsoft.com/office/officeart/2005/8/layout/vList2"/>
    <dgm:cxn modelId="{9C5D5E65-4E9F-704A-874E-ED300FFDACFD}" type="presParOf" srcId="{19DACEF2-BB9B-3045-B028-09C1F6A035AC}" destId="{88A42FD8-1584-B04D-8664-A28374DBC28C}" srcOrd="1" destOrd="0" presId="urn:microsoft.com/office/officeart/2005/8/layout/vList2"/>
    <dgm:cxn modelId="{E6A183B6-D755-604F-BC27-EC4985630E95}" type="presParOf" srcId="{19DACEF2-BB9B-3045-B028-09C1F6A035AC}" destId="{50B1D4C0-84BC-8A4D-931E-7DB291808715}" srcOrd="2" destOrd="0" presId="urn:microsoft.com/office/officeart/2005/8/layout/vList2"/>
    <dgm:cxn modelId="{6E21AF5C-0F11-0040-977E-200DBC93D579}" type="presParOf" srcId="{19DACEF2-BB9B-3045-B028-09C1F6A035AC}" destId="{4667FCAC-2FB2-C246-80AF-CB983B602862}" srcOrd="3" destOrd="0" presId="urn:microsoft.com/office/officeart/2005/8/layout/vList2"/>
    <dgm:cxn modelId="{872E315B-E584-8B4E-878B-CCEEC93E60C8}" type="presParOf" srcId="{19DACEF2-BB9B-3045-B028-09C1F6A035AC}" destId="{CC25BB8C-9478-2D40-91D8-AE6E67064951}" srcOrd="4" destOrd="0" presId="urn:microsoft.com/office/officeart/2005/8/layout/vList2"/>
    <dgm:cxn modelId="{3F5E1D9B-1F23-044D-90C5-D493CCA8C6D9}" type="presParOf" srcId="{19DACEF2-BB9B-3045-B028-09C1F6A035AC}" destId="{5336D532-FC31-B64B-A92A-D753666A3DD6}" srcOrd="5" destOrd="0" presId="urn:microsoft.com/office/officeart/2005/8/layout/vList2"/>
    <dgm:cxn modelId="{EB6CC343-C798-284B-94C3-D6F3FF27513B}" type="presParOf" srcId="{19DACEF2-BB9B-3045-B028-09C1F6A035AC}" destId="{228A7C55-16F1-EC45-8320-1ED52BA1C3A6}"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991A44D7-C191-4CB8-9020-F41E2A569043}" type="doc">
      <dgm:prSet loTypeId="urn:microsoft.com/office/officeart/2005/8/layout/vList2" loCatId="list" qsTypeId="urn:microsoft.com/office/officeart/2005/8/quickstyle/simple1#30" qsCatId="simple" csTypeId="urn:microsoft.com/office/officeart/2005/8/colors/colorful2#26" csCatId="colorful"/>
      <dgm:spPr/>
      <dgm:t>
        <a:bodyPr/>
        <a:lstStyle/>
        <a:p>
          <a:endParaRPr lang="en-US"/>
        </a:p>
      </dgm:t>
    </dgm:pt>
    <dgm:pt modelId="{310FC74B-D1BB-48F5-BC86-E33C70DFF870}">
      <dgm:prSet/>
      <dgm:spPr/>
      <dgm:t>
        <a:bodyPr/>
        <a:lstStyle/>
        <a:p>
          <a:r>
            <a:rPr lang="es-ES_tradnl"/>
            <a:t>F)  </a:t>
          </a:r>
          <a:r>
            <a:rPr lang="es-ES_tradnl" b="1"/>
            <a:t>Indemnización de perjuicios</a:t>
          </a:r>
          <a:r>
            <a:rPr lang="es-ES_tradnl"/>
            <a:t>:  Arts. 45 y 61. </a:t>
          </a:r>
          <a:endParaRPr lang="en-US"/>
        </a:p>
      </dgm:t>
    </dgm:pt>
    <dgm:pt modelId="{829CA1DF-D4DA-42BE-9410-97885D413CEE}" type="parTrans" cxnId="{46016D50-8AC6-4969-9D03-11891E5CD8D0}">
      <dgm:prSet/>
      <dgm:spPr/>
      <dgm:t>
        <a:bodyPr/>
        <a:lstStyle/>
        <a:p>
          <a:endParaRPr lang="en-US"/>
        </a:p>
      </dgm:t>
    </dgm:pt>
    <dgm:pt modelId="{CBD01FED-BD93-4B5E-BF34-D801A498AB7B}" type="sibTrans" cxnId="{46016D50-8AC6-4969-9D03-11891E5CD8D0}">
      <dgm:prSet/>
      <dgm:spPr/>
      <dgm:t>
        <a:bodyPr/>
        <a:lstStyle/>
        <a:p>
          <a:endParaRPr lang="en-US"/>
        </a:p>
      </dgm:t>
    </dgm:pt>
    <dgm:pt modelId="{0B79880B-605F-4BA2-B8C7-0AFF01FF32B0}">
      <dgm:prSet/>
      <dgm:spPr/>
      <dgm:t>
        <a:bodyPr/>
        <a:lstStyle/>
        <a:p>
          <a:r>
            <a:rPr lang="es-ES_tradnl"/>
            <a:t>Comprende: (art. 74) Daño emergente y lucro cesante. Límite: daños previsibles.</a:t>
          </a:r>
          <a:endParaRPr lang="en-US"/>
        </a:p>
      </dgm:t>
    </dgm:pt>
    <dgm:pt modelId="{851DB0C4-797F-42FF-923C-930537D04169}" type="parTrans" cxnId="{F2B19D76-991F-4E74-A9BF-19D91C4A413F}">
      <dgm:prSet/>
      <dgm:spPr/>
      <dgm:t>
        <a:bodyPr/>
        <a:lstStyle/>
        <a:p>
          <a:endParaRPr lang="en-US"/>
        </a:p>
      </dgm:t>
    </dgm:pt>
    <dgm:pt modelId="{849C90C0-3327-483E-B7FB-6CE8A1DE7F0A}" type="sibTrans" cxnId="{F2B19D76-991F-4E74-A9BF-19D91C4A413F}">
      <dgm:prSet/>
      <dgm:spPr/>
      <dgm:t>
        <a:bodyPr/>
        <a:lstStyle/>
        <a:p>
          <a:endParaRPr lang="en-US"/>
        </a:p>
      </dgm:t>
    </dgm:pt>
    <dgm:pt modelId="{20DE5669-05B2-476E-AD63-D7C1C9ECA83F}">
      <dgm:prSet/>
      <dgm:spPr/>
      <dgm:t>
        <a:bodyPr/>
        <a:lstStyle/>
        <a:p>
          <a:r>
            <a:rPr lang="es-ES_tradnl"/>
            <a:t>Mitigación de daños: art. 77.</a:t>
          </a:r>
          <a:endParaRPr lang="en-US"/>
        </a:p>
      </dgm:t>
    </dgm:pt>
    <dgm:pt modelId="{ED964E1A-C232-41B1-A526-62D553BE1A50}" type="parTrans" cxnId="{EDDADD48-A389-4F53-BA20-825C267EB47C}">
      <dgm:prSet/>
      <dgm:spPr/>
      <dgm:t>
        <a:bodyPr/>
        <a:lstStyle/>
        <a:p>
          <a:endParaRPr lang="en-US"/>
        </a:p>
      </dgm:t>
    </dgm:pt>
    <dgm:pt modelId="{A04E0998-CF2A-40B4-81AF-12FF607A8FB0}" type="sibTrans" cxnId="{EDDADD48-A389-4F53-BA20-825C267EB47C}">
      <dgm:prSet/>
      <dgm:spPr/>
      <dgm:t>
        <a:bodyPr/>
        <a:lstStyle/>
        <a:p>
          <a:endParaRPr lang="en-US"/>
        </a:p>
      </dgm:t>
    </dgm:pt>
    <dgm:pt modelId="{F110B679-6FCD-EA45-B9CC-08C0295C7014}" type="pres">
      <dgm:prSet presAssocID="{991A44D7-C191-4CB8-9020-F41E2A569043}" presName="linear" presStyleCnt="0">
        <dgm:presLayoutVars>
          <dgm:animLvl val="lvl"/>
          <dgm:resizeHandles val="exact"/>
        </dgm:presLayoutVars>
      </dgm:prSet>
      <dgm:spPr/>
    </dgm:pt>
    <dgm:pt modelId="{EFD971A7-74AE-BE40-80B4-1862A82214E2}" type="pres">
      <dgm:prSet presAssocID="{310FC74B-D1BB-48F5-BC86-E33C70DFF870}" presName="parentText" presStyleLbl="node1" presStyleIdx="0" presStyleCnt="3">
        <dgm:presLayoutVars>
          <dgm:chMax val="0"/>
          <dgm:bulletEnabled val="1"/>
        </dgm:presLayoutVars>
      </dgm:prSet>
      <dgm:spPr/>
    </dgm:pt>
    <dgm:pt modelId="{41F19589-ABE8-164E-A3AF-739EC94374E5}" type="pres">
      <dgm:prSet presAssocID="{CBD01FED-BD93-4B5E-BF34-D801A498AB7B}" presName="spacer" presStyleCnt="0"/>
      <dgm:spPr/>
    </dgm:pt>
    <dgm:pt modelId="{6BBD5C26-4DCC-D64A-BCBE-01159E44A51E}" type="pres">
      <dgm:prSet presAssocID="{0B79880B-605F-4BA2-B8C7-0AFF01FF32B0}" presName="parentText" presStyleLbl="node1" presStyleIdx="1" presStyleCnt="3">
        <dgm:presLayoutVars>
          <dgm:chMax val="0"/>
          <dgm:bulletEnabled val="1"/>
        </dgm:presLayoutVars>
      </dgm:prSet>
      <dgm:spPr/>
    </dgm:pt>
    <dgm:pt modelId="{3BC52F13-2C0E-114D-AE45-08E3948EA077}" type="pres">
      <dgm:prSet presAssocID="{849C90C0-3327-483E-B7FB-6CE8A1DE7F0A}" presName="spacer" presStyleCnt="0"/>
      <dgm:spPr/>
    </dgm:pt>
    <dgm:pt modelId="{26C41B72-5C92-2945-B4BF-CF6F9706A98C}" type="pres">
      <dgm:prSet presAssocID="{20DE5669-05B2-476E-AD63-D7C1C9ECA83F}" presName="parentText" presStyleLbl="node1" presStyleIdx="2" presStyleCnt="3">
        <dgm:presLayoutVars>
          <dgm:chMax val="0"/>
          <dgm:bulletEnabled val="1"/>
        </dgm:presLayoutVars>
      </dgm:prSet>
      <dgm:spPr/>
    </dgm:pt>
  </dgm:ptLst>
  <dgm:cxnLst>
    <dgm:cxn modelId="{8E33F607-18C8-2A4F-8662-2D9E8EB0C42B}" type="presOf" srcId="{991A44D7-C191-4CB8-9020-F41E2A569043}" destId="{F110B679-6FCD-EA45-B9CC-08C0295C7014}" srcOrd="0" destOrd="0" presId="urn:microsoft.com/office/officeart/2005/8/layout/vList2"/>
    <dgm:cxn modelId="{902D250A-EE26-E04F-B406-4306D96BD312}" type="presOf" srcId="{20DE5669-05B2-476E-AD63-D7C1C9ECA83F}" destId="{26C41B72-5C92-2945-B4BF-CF6F9706A98C}" srcOrd="0" destOrd="0" presId="urn:microsoft.com/office/officeart/2005/8/layout/vList2"/>
    <dgm:cxn modelId="{EDDADD48-A389-4F53-BA20-825C267EB47C}" srcId="{991A44D7-C191-4CB8-9020-F41E2A569043}" destId="{20DE5669-05B2-476E-AD63-D7C1C9ECA83F}" srcOrd="2" destOrd="0" parTransId="{ED964E1A-C232-41B1-A526-62D553BE1A50}" sibTransId="{A04E0998-CF2A-40B4-81AF-12FF607A8FB0}"/>
    <dgm:cxn modelId="{FF974E4E-1D27-194D-81F1-7F12638A9BEE}" type="presOf" srcId="{0B79880B-605F-4BA2-B8C7-0AFF01FF32B0}" destId="{6BBD5C26-4DCC-D64A-BCBE-01159E44A51E}" srcOrd="0" destOrd="0" presId="urn:microsoft.com/office/officeart/2005/8/layout/vList2"/>
    <dgm:cxn modelId="{46016D50-8AC6-4969-9D03-11891E5CD8D0}" srcId="{991A44D7-C191-4CB8-9020-F41E2A569043}" destId="{310FC74B-D1BB-48F5-BC86-E33C70DFF870}" srcOrd="0" destOrd="0" parTransId="{829CA1DF-D4DA-42BE-9410-97885D413CEE}" sibTransId="{CBD01FED-BD93-4B5E-BF34-D801A498AB7B}"/>
    <dgm:cxn modelId="{F2B19D76-991F-4E74-A9BF-19D91C4A413F}" srcId="{991A44D7-C191-4CB8-9020-F41E2A569043}" destId="{0B79880B-605F-4BA2-B8C7-0AFF01FF32B0}" srcOrd="1" destOrd="0" parTransId="{851DB0C4-797F-42FF-923C-930537D04169}" sibTransId="{849C90C0-3327-483E-B7FB-6CE8A1DE7F0A}"/>
    <dgm:cxn modelId="{50E65580-F476-1B43-861E-D5D4D0902A30}" type="presOf" srcId="{310FC74B-D1BB-48F5-BC86-E33C70DFF870}" destId="{EFD971A7-74AE-BE40-80B4-1862A82214E2}" srcOrd="0" destOrd="0" presId="urn:microsoft.com/office/officeart/2005/8/layout/vList2"/>
    <dgm:cxn modelId="{E6C72AF3-419B-3243-9930-60088343D147}" type="presParOf" srcId="{F110B679-6FCD-EA45-B9CC-08C0295C7014}" destId="{EFD971A7-74AE-BE40-80B4-1862A82214E2}" srcOrd="0" destOrd="0" presId="urn:microsoft.com/office/officeart/2005/8/layout/vList2"/>
    <dgm:cxn modelId="{96F632B2-80F8-F94E-B792-F0732E16BD0E}" type="presParOf" srcId="{F110B679-6FCD-EA45-B9CC-08C0295C7014}" destId="{41F19589-ABE8-164E-A3AF-739EC94374E5}" srcOrd="1" destOrd="0" presId="urn:microsoft.com/office/officeart/2005/8/layout/vList2"/>
    <dgm:cxn modelId="{6DC93AA6-F736-2A4A-B10A-84526C141A67}" type="presParOf" srcId="{F110B679-6FCD-EA45-B9CC-08C0295C7014}" destId="{6BBD5C26-4DCC-D64A-BCBE-01159E44A51E}" srcOrd="2" destOrd="0" presId="urn:microsoft.com/office/officeart/2005/8/layout/vList2"/>
    <dgm:cxn modelId="{758883CD-6230-714F-BC52-03C1BC6FE67C}" type="presParOf" srcId="{F110B679-6FCD-EA45-B9CC-08C0295C7014}" destId="{3BC52F13-2C0E-114D-AE45-08E3948EA077}" srcOrd="3" destOrd="0" presId="urn:microsoft.com/office/officeart/2005/8/layout/vList2"/>
    <dgm:cxn modelId="{C5C4AF41-6054-684D-942A-F2302E7528BE}" type="presParOf" srcId="{F110B679-6FCD-EA45-B9CC-08C0295C7014}" destId="{26C41B72-5C92-2945-B4BF-CF6F9706A98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C91E672A-C531-4845-8533-EB43FFE6B533}" type="doc">
      <dgm:prSet loTypeId="urn:microsoft.com/office/officeart/2005/8/layout/vList2" loCatId="list" qsTypeId="urn:microsoft.com/office/officeart/2005/8/quickstyle/simple1#31" qsCatId="simple" csTypeId="urn:microsoft.com/office/officeart/2005/8/colors/colorful2#27" csCatId="colorful"/>
      <dgm:spPr/>
      <dgm:t>
        <a:bodyPr/>
        <a:lstStyle/>
        <a:p>
          <a:endParaRPr lang="en-US"/>
        </a:p>
      </dgm:t>
    </dgm:pt>
    <dgm:pt modelId="{1088CB09-FA59-44B6-8223-06EFD9810ADD}">
      <dgm:prSet/>
      <dgm:spPr/>
      <dgm:t>
        <a:bodyPr/>
        <a:lstStyle/>
        <a:p>
          <a:r>
            <a:rPr lang="es-ES_tradnl" b="1"/>
            <a:t>A. Cláusulas de exoneración.</a:t>
          </a:r>
          <a:endParaRPr lang="en-US"/>
        </a:p>
      </dgm:t>
    </dgm:pt>
    <dgm:pt modelId="{8AB1CC86-1CAC-490C-B317-282009A67CFE}" type="parTrans" cxnId="{B4F11209-A6A3-4E46-AFA5-09E686B2343D}">
      <dgm:prSet/>
      <dgm:spPr/>
      <dgm:t>
        <a:bodyPr/>
        <a:lstStyle/>
        <a:p>
          <a:endParaRPr lang="en-US"/>
        </a:p>
      </dgm:t>
    </dgm:pt>
    <dgm:pt modelId="{DF6F419C-6D20-474C-9285-72553F14F267}" type="sibTrans" cxnId="{B4F11209-A6A3-4E46-AFA5-09E686B2343D}">
      <dgm:prSet/>
      <dgm:spPr/>
      <dgm:t>
        <a:bodyPr/>
        <a:lstStyle/>
        <a:p>
          <a:endParaRPr lang="en-US"/>
        </a:p>
      </dgm:t>
    </dgm:pt>
    <dgm:pt modelId="{B721CF0E-5633-4DDA-9B02-C1023B428DB0}">
      <dgm:prSet/>
      <dgm:spPr/>
      <dgm:t>
        <a:bodyPr/>
        <a:lstStyle/>
        <a:p>
          <a:r>
            <a:rPr lang="es-ES_tradnl"/>
            <a:t>B. </a:t>
          </a:r>
          <a:r>
            <a:rPr lang="es-ES_tradnl" b="1"/>
            <a:t>Fuerza mayor</a:t>
          </a:r>
          <a:r>
            <a:rPr lang="es-ES_tradnl"/>
            <a:t>. Art. 79. </a:t>
          </a:r>
          <a:endParaRPr lang="en-US"/>
        </a:p>
      </dgm:t>
    </dgm:pt>
    <dgm:pt modelId="{8C446626-C7CB-4C16-BAEB-0B05E274C6DC}" type="parTrans" cxnId="{F3C6E158-CF9D-4790-B337-6F8CB2DB55AA}">
      <dgm:prSet/>
      <dgm:spPr/>
      <dgm:t>
        <a:bodyPr/>
        <a:lstStyle/>
        <a:p>
          <a:endParaRPr lang="en-US"/>
        </a:p>
      </dgm:t>
    </dgm:pt>
    <dgm:pt modelId="{28E96F11-F537-45AF-90C5-823EA3BDFCDE}" type="sibTrans" cxnId="{F3C6E158-CF9D-4790-B337-6F8CB2DB55AA}">
      <dgm:prSet/>
      <dgm:spPr/>
      <dgm:t>
        <a:bodyPr/>
        <a:lstStyle/>
        <a:p>
          <a:endParaRPr lang="en-US"/>
        </a:p>
      </dgm:t>
    </dgm:pt>
    <dgm:pt modelId="{08046281-BBF8-4EE3-BBD3-A41F9E051F6B}">
      <dgm:prSet/>
      <dgm:spPr/>
      <dgm:t>
        <a:bodyPr/>
        <a:lstStyle/>
        <a:p>
          <a:r>
            <a:rPr lang="es-ES_tradnl"/>
            <a:t>La fuerza mayor sólo exonera de la indemnización. No afecta el ejercicio de otros remedios contractuales. 79.5. </a:t>
          </a:r>
          <a:endParaRPr lang="en-US"/>
        </a:p>
      </dgm:t>
    </dgm:pt>
    <dgm:pt modelId="{9A4860A5-7098-4999-A184-7EA94B4EC1D1}" type="parTrans" cxnId="{BC2615B0-C7E3-4FEB-84A5-69F26BFA8C04}">
      <dgm:prSet/>
      <dgm:spPr/>
      <dgm:t>
        <a:bodyPr/>
        <a:lstStyle/>
        <a:p>
          <a:endParaRPr lang="en-US"/>
        </a:p>
      </dgm:t>
    </dgm:pt>
    <dgm:pt modelId="{8B1D9185-0498-4E35-907D-8E26D64106AA}" type="sibTrans" cxnId="{BC2615B0-C7E3-4FEB-84A5-69F26BFA8C04}">
      <dgm:prSet/>
      <dgm:spPr/>
      <dgm:t>
        <a:bodyPr/>
        <a:lstStyle/>
        <a:p>
          <a:endParaRPr lang="en-US"/>
        </a:p>
      </dgm:t>
    </dgm:pt>
    <dgm:pt modelId="{3F0C99CF-6886-44AA-80CF-F4384FD2A7BD}">
      <dgm:prSet/>
      <dgm:spPr/>
      <dgm:t>
        <a:bodyPr/>
        <a:lstStyle/>
        <a:p>
          <a:r>
            <a:rPr lang="es-ES_tradnl"/>
            <a:t>C. </a:t>
          </a:r>
          <a:r>
            <a:rPr lang="es-ES_tradnl" b="1"/>
            <a:t>La excesiva onerosidad sobreviniente y la teoría de la frustración de la finalidad</a:t>
          </a:r>
          <a:r>
            <a:rPr lang="es-ES_tradnl"/>
            <a:t>. Estado actual del debate. Las cláusulas “hardship”. Art. 6.2.3 (1) P. Unidroit. </a:t>
          </a:r>
          <a:endParaRPr lang="en-US"/>
        </a:p>
      </dgm:t>
    </dgm:pt>
    <dgm:pt modelId="{93F4888B-D13B-4074-8BE6-E20477C3A0E6}" type="parTrans" cxnId="{3130CD2D-00F8-49FC-8FDE-591462A25517}">
      <dgm:prSet/>
      <dgm:spPr/>
      <dgm:t>
        <a:bodyPr/>
        <a:lstStyle/>
        <a:p>
          <a:endParaRPr lang="en-US"/>
        </a:p>
      </dgm:t>
    </dgm:pt>
    <dgm:pt modelId="{688E2A12-6FF9-4735-A3C1-44E7D944B76D}" type="sibTrans" cxnId="{3130CD2D-00F8-49FC-8FDE-591462A25517}">
      <dgm:prSet/>
      <dgm:spPr/>
      <dgm:t>
        <a:bodyPr/>
        <a:lstStyle/>
        <a:p>
          <a:endParaRPr lang="en-US"/>
        </a:p>
      </dgm:t>
    </dgm:pt>
    <dgm:pt modelId="{E504A119-5638-E943-B2D1-35B0F182071D}" type="pres">
      <dgm:prSet presAssocID="{C91E672A-C531-4845-8533-EB43FFE6B533}" presName="linear" presStyleCnt="0">
        <dgm:presLayoutVars>
          <dgm:animLvl val="lvl"/>
          <dgm:resizeHandles val="exact"/>
        </dgm:presLayoutVars>
      </dgm:prSet>
      <dgm:spPr/>
    </dgm:pt>
    <dgm:pt modelId="{96FB17C2-4519-2B4E-9705-65F32D761AD0}" type="pres">
      <dgm:prSet presAssocID="{1088CB09-FA59-44B6-8223-06EFD9810ADD}" presName="parentText" presStyleLbl="node1" presStyleIdx="0" presStyleCnt="4">
        <dgm:presLayoutVars>
          <dgm:chMax val="0"/>
          <dgm:bulletEnabled val="1"/>
        </dgm:presLayoutVars>
      </dgm:prSet>
      <dgm:spPr/>
    </dgm:pt>
    <dgm:pt modelId="{8BE7CA57-F02F-6348-A41F-E78BBE98386B}" type="pres">
      <dgm:prSet presAssocID="{DF6F419C-6D20-474C-9285-72553F14F267}" presName="spacer" presStyleCnt="0"/>
      <dgm:spPr/>
    </dgm:pt>
    <dgm:pt modelId="{68175A07-983F-E74F-AACE-729DD0E28D04}" type="pres">
      <dgm:prSet presAssocID="{B721CF0E-5633-4DDA-9B02-C1023B428DB0}" presName="parentText" presStyleLbl="node1" presStyleIdx="1" presStyleCnt="4">
        <dgm:presLayoutVars>
          <dgm:chMax val="0"/>
          <dgm:bulletEnabled val="1"/>
        </dgm:presLayoutVars>
      </dgm:prSet>
      <dgm:spPr/>
    </dgm:pt>
    <dgm:pt modelId="{48F3E9DB-DB41-C444-B60C-6980BE21FDE2}" type="pres">
      <dgm:prSet presAssocID="{28E96F11-F537-45AF-90C5-823EA3BDFCDE}" presName="spacer" presStyleCnt="0"/>
      <dgm:spPr/>
    </dgm:pt>
    <dgm:pt modelId="{1ADA82A4-59BF-1044-B16A-BA9C6FDE615A}" type="pres">
      <dgm:prSet presAssocID="{08046281-BBF8-4EE3-BBD3-A41F9E051F6B}" presName="parentText" presStyleLbl="node1" presStyleIdx="2" presStyleCnt="4">
        <dgm:presLayoutVars>
          <dgm:chMax val="0"/>
          <dgm:bulletEnabled val="1"/>
        </dgm:presLayoutVars>
      </dgm:prSet>
      <dgm:spPr/>
    </dgm:pt>
    <dgm:pt modelId="{88DF867A-9025-F14F-BE59-42FA6E7E5250}" type="pres">
      <dgm:prSet presAssocID="{8B1D9185-0498-4E35-907D-8E26D64106AA}" presName="spacer" presStyleCnt="0"/>
      <dgm:spPr/>
    </dgm:pt>
    <dgm:pt modelId="{C0617F14-10A3-514F-B7CC-5F8F6FFDC8DA}" type="pres">
      <dgm:prSet presAssocID="{3F0C99CF-6886-44AA-80CF-F4384FD2A7BD}" presName="parentText" presStyleLbl="node1" presStyleIdx="3" presStyleCnt="4">
        <dgm:presLayoutVars>
          <dgm:chMax val="0"/>
          <dgm:bulletEnabled val="1"/>
        </dgm:presLayoutVars>
      </dgm:prSet>
      <dgm:spPr/>
    </dgm:pt>
  </dgm:ptLst>
  <dgm:cxnLst>
    <dgm:cxn modelId="{B4F11209-A6A3-4E46-AFA5-09E686B2343D}" srcId="{C91E672A-C531-4845-8533-EB43FFE6B533}" destId="{1088CB09-FA59-44B6-8223-06EFD9810ADD}" srcOrd="0" destOrd="0" parTransId="{8AB1CC86-1CAC-490C-B317-282009A67CFE}" sibTransId="{DF6F419C-6D20-474C-9285-72553F14F267}"/>
    <dgm:cxn modelId="{3130CD2D-00F8-49FC-8FDE-591462A25517}" srcId="{C91E672A-C531-4845-8533-EB43FFE6B533}" destId="{3F0C99CF-6886-44AA-80CF-F4384FD2A7BD}" srcOrd="3" destOrd="0" parTransId="{93F4888B-D13B-4074-8BE6-E20477C3A0E6}" sibTransId="{688E2A12-6FF9-4735-A3C1-44E7D944B76D}"/>
    <dgm:cxn modelId="{F3C6E158-CF9D-4790-B337-6F8CB2DB55AA}" srcId="{C91E672A-C531-4845-8533-EB43FFE6B533}" destId="{B721CF0E-5633-4DDA-9B02-C1023B428DB0}" srcOrd="1" destOrd="0" parTransId="{8C446626-C7CB-4C16-BAEB-0B05E274C6DC}" sibTransId="{28E96F11-F537-45AF-90C5-823EA3BDFCDE}"/>
    <dgm:cxn modelId="{F0DF3E73-CDF2-0B46-86FD-902C6E6AB41F}" type="presOf" srcId="{3F0C99CF-6886-44AA-80CF-F4384FD2A7BD}" destId="{C0617F14-10A3-514F-B7CC-5F8F6FFDC8DA}" srcOrd="0" destOrd="0" presId="urn:microsoft.com/office/officeart/2005/8/layout/vList2"/>
    <dgm:cxn modelId="{4431339A-B000-7645-BB9F-7DDEC9ED246E}" type="presOf" srcId="{08046281-BBF8-4EE3-BBD3-A41F9E051F6B}" destId="{1ADA82A4-59BF-1044-B16A-BA9C6FDE615A}" srcOrd="0" destOrd="0" presId="urn:microsoft.com/office/officeart/2005/8/layout/vList2"/>
    <dgm:cxn modelId="{76C6B8AD-3EF8-8D4B-9B46-A8ADD8AA365A}" type="presOf" srcId="{C91E672A-C531-4845-8533-EB43FFE6B533}" destId="{E504A119-5638-E943-B2D1-35B0F182071D}" srcOrd="0" destOrd="0" presId="urn:microsoft.com/office/officeart/2005/8/layout/vList2"/>
    <dgm:cxn modelId="{BC2615B0-C7E3-4FEB-84A5-69F26BFA8C04}" srcId="{C91E672A-C531-4845-8533-EB43FFE6B533}" destId="{08046281-BBF8-4EE3-BBD3-A41F9E051F6B}" srcOrd="2" destOrd="0" parTransId="{9A4860A5-7098-4999-A184-7EA94B4EC1D1}" sibTransId="{8B1D9185-0498-4E35-907D-8E26D64106AA}"/>
    <dgm:cxn modelId="{22F894D9-5DCB-7042-BD63-B79DE4D4C047}" type="presOf" srcId="{B721CF0E-5633-4DDA-9B02-C1023B428DB0}" destId="{68175A07-983F-E74F-AACE-729DD0E28D04}" srcOrd="0" destOrd="0" presId="urn:microsoft.com/office/officeart/2005/8/layout/vList2"/>
    <dgm:cxn modelId="{BA15C5F4-9C7F-C442-A35C-8A370237DC3E}" type="presOf" srcId="{1088CB09-FA59-44B6-8223-06EFD9810ADD}" destId="{96FB17C2-4519-2B4E-9705-65F32D761AD0}" srcOrd="0" destOrd="0" presId="urn:microsoft.com/office/officeart/2005/8/layout/vList2"/>
    <dgm:cxn modelId="{0B5FABA3-71FE-C54E-AAE3-9738A90C77EB}" type="presParOf" srcId="{E504A119-5638-E943-B2D1-35B0F182071D}" destId="{96FB17C2-4519-2B4E-9705-65F32D761AD0}" srcOrd="0" destOrd="0" presId="urn:microsoft.com/office/officeart/2005/8/layout/vList2"/>
    <dgm:cxn modelId="{0B0944B6-404A-E145-B952-F22281A6318A}" type="presParOf" srcId="{E504A119-5638-E943-B2D1-35B0F182071D}" destId="{8BE7CA57-F02F-6348-A41F-E78BBE98386B}" srcOrd="1" destOrd="0" presId="urn:microsoft.com/office/officeart/2005/8/layout/vList2"/>
    <dgm:cxn modelId="{ED39A86A-C310-CD48-A0D6-5F18025DB80A}" type="presParOf" srcId="{E504A119-5638-E943-B2D1-35B0F182071D}" destId="{68175A07-983F-E74F-AACE-729DD0E28D04}" srcOrd="2" destOrd="0" presId="urn:microsoft.com/office/officeart/2005/8/layout/vList2"/>
    <dgm:cxn modelId="{17A1B56C-CE9B-A74A-9BE5-A2CEDF4E8C05}" type="presParOf" srcId="{E504A119-5638-E943-B2D1-35B0F182071D}" destId="{48F3E9DB-DB41-C444-B60C-6980BE21FDE2}" srcOrd="3" destOrd="0" presId="urn:microsoft.com/office/officeart/2005/8/layout/vList2"/>
    <dgm:cxn modelId="{93305BE8-6E7D-2640-AA95-9AC5AA3C040C}" type="presParOf" srcId="{E504A119-5638-E943-B2D1-35B0F182071D}" destId="{1ADA82A4-59BF-1044-B16A-BA9C6FDE615A}" srcOrd="4" destOrd="0" presId="urn:microsoft.com/office/officeart/2005/8/layout/vList2"/>
    <dgm:cxn modelId="{2E946375-504A-BA4F-BA26-6E6AF12A6DD8}" type="presParOf" srcId="{E504A119-5638-E943-B2D1-35B0F182071D}" destId="{88DF867A-9025-F14F-BE59-42FA6E7E5250}" srcOrd="5" destOrd="0" presId="urn:microsoft.com/office/officeart/2005/8/layout/vList2"/>
    <dgm:cxn modelId="{AAC9B69E-2F03-834F-AD5A-776D82A21484}" type="presParOf" srcId="{E504A119-5638-E943-B2D1-35B0F182071D}" destId="{C0617F14-10A3-514F-B7CC-5F8F6FFDC8DA}"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A09FEB25-C652-43EF-88E0-D6CE35E88086}" type="doc">
      <dgm:prSet loTypeId="urn:microsoft.com/office/officeart/2005/8/layout/list1" loCatId="list" qsTypeId="urn:microsoft.com/office/officeart/2005/8/quickstyle/simple1#32" qsCatId="simple" csTypeId="urn:microsoft.com/office/officeart/2005/8/colors/accent2_2#1" csCatId="accent2"/>
      <dgm:spPr/>
      <dgm:t>
        <a:bodyPr/>
        <a:lstStyle/>
        <a:p>
          <a:endParaRPr lang="en-US"/>
        </a:p>
      </dgm:t>
    </dgm:pt>
    <dgm:pt modelId="{4EE85882-6172-46F3-AFDB-2486C806F115}">
      <dgm:prSet/>
      <dgm:spPr/>
      <dgm:t>
        <a:bodyPr/>
        <a:lstStyle/>
        <a:p>
          <a:r>
            <a:rPr lang="es-CL"/>
            <a:t>Cláusulas de fuerza mayor</a:t>
          </a:r>
          <a:endParaRPr lang="en-US"/>
        </a:p>
      </dgm:t>
    </dgm:pt>
    <dgm:pt modelId="{EEB98036-2597-4D02-B6CD-A47E613AF0F8}" type="parTrans" cxnId="{5F83A1C9-4773-4457-9EA2-BBF3ABFE2A6E}">
      <dgm:prSet/>
      <dgm:spPr/>
      <dgm:t>
        <a:bodyPr/>
        <a:lstStyle/>
        <a:p>
          <a:endParaRPr lang="en-US"/>
        </a:p>
      </dgm:t>
    </dgm:pt>
    <dgm:pt modelId="{C9BD483D-60F7-4437-BCFA-D14306CE2582}" type="sibTrans" cxnId="{5F83A1C9-4773-4457-9EA2-BBF3ABFE2A6E}">
      <dgm:prSet/>
      <dgm:spPr/>
      <dgm:t>
        <a:bodyPr/>
        <a:lstStyle/>
        <a:p>
          <a:endParaRPr lang="en-US"/>
        </a:p>
      </dgm:t>
    </dgm:pt>
    <dgm:pt modelId="{584A9AC2-F43B-43AB-A638-2BB94804BBFD}">
      <dgm:prSet/>
      <dgm:spPr/>
      <dgm:t>
        <a:bodyPr/>
        <a:lstStyle/>
        <a:p>
          <a:r>
            <a:rPr lang="es-CL"/>
            <a:t>Imposibilidad temporal o definitiva </a:t>
          </a:r>
          <a:endParaRPr lang="en-US"/>
        </a:p>
      </dgm:t>
    </dgm:pt>
    <dgm:pt modelId="{58A3E528-FF18-434F-A639-178BDA2EC696}" type="parTrans" cxnId="{28C823DB-F5ED-4DCB-8890-BC55999A1D73}">
      <dgm:prSet/>
      <dgm:spPr/>
      <dgm:t>
        <a:bodyPr/>
        <a:lstStyle/>
        <a:p>
          <a:endParaRPr lang="en-US"/>
        </a:p>
      </dgm:t>
    </dgm:pt>
    <dgm:pt modelId="{24862199-AFC6-43FC-B25F-591D6D6A0E59}" type="sibTrans" cxnId="{28C823DB-F5ED-4DCB-8890-BC55999A1D73}">
      <dgm:prSet/>
      <dgm:spPr/>
      <dgm:t>
        <a:bodyPr/>
        <a:lstStyle/>
        <a:p>
          <a:endParaRPr lang="en-US"/>
        </a:p>
      </dgm:t>
    </dgm:pt>
    <dgm:pt modelId="{5DDED527-79E6-41AB-82C5-731CC97365EF}">
      <dgm:prSet/>
      <dgm:spPr/>
      <dgm:t>
        <a:bodyPr/>
        <a:lstStyle/>
        <a:p>
          <a:r>
            <a:rPr lang="es-CL"/>
            <a:t>Asunción o excusa de responsabilidad</a:t>
          </a:r>
          <a:endParaRPr lang="en-US"/>
        </a:p>
      </dgm:t>
    </dgm:pt>
    <dgm:pt modelId="{23EDF73C-B36E-4AC4-873E-1A36E785C9DC}" type="parTrans" cxnId="{89ABF6C6-1A05-4A1B-9FA1-578A1938799D}">
      <dgm:prSet/>
      <dgm:spPr/>
      <dgm:t>
        <a:bodyPr/>
        <a:lstStyle/>
        <a:p>
          <a:endParaRPr lang="en-US"/>
        </a:p>
      </dgm:t>
    </dgm:pt>
    <dgm:pt modelId="{757273D9-CDC3-43A9-9254-AFFAF4E2BDB8}" type="sibTrans" cxnId="{89ABF6C6-1A05-4A1B-9FA1-578A1938799D}">
      <dgm:prSet/>
      <dgm:spPr/>
      <dgm:t>
        <a:bodyPr/>
        <a:lstStyle/>
        <a:p>
          <a:endParaRPr lang="en-US"/>
        </a:p>
      </dgm:t>
    </dgm:pt>
    <dgm:pt modelId="{A5805107-4A2B-4F14-A7B9-5987DE285B7B}">
      <dgm:prSet/>
      <dgm:spPr/>
      <dgm:t>
        <a:bodyPr/>
        <a:lstStyle/>
        <a:p>
          <a:r>
            <a:rPr lang="es-CL"/>
            <a:t>Suspensión del cumplimiento</a:t>
          </a:r>
          <a:endParaRPr lang="en-US"/>
        </a:p>
      </dgm:t>
    </dgm:pt>
    <dgm:pt modelId="{EBD63A8F-B695-4456-B76B-D9D4851D34FF}" type="parTrans" cxnId="{5C4E968D-20C4-4086-A56A-A78F6AF62DA4}">
      <dgm:prSet/>
      <dgm:spPr/>
      <dgm:t>
        <a:bodyPr/>
        <a:lstStyle/>
        <a:p>
          <a:endParaRPr lang="en-US"/>
        </a:p>
      </dgm:t>
    </dgm:pt>
    <dgm:pt modelId="{6F04C382-5134-49FB-92BA-968B90030A81}" type="sibTrans" cxnId="{5C4E968D-20C4-4086-A56A-A78F6AF62DA4}">
      <dgm:prSet/>
      <dgm:spPr/>
      <dgm:t>
        <a:bodyPr/>
        <a:lstStyle/>
        <a:p>
          <a:endParaRPr lang="en-US"/>
        </a:p>
      </dgm:t>
    </dgm:pt>
    <dgm:pt modelId="{8A6E2F9B-7295-426E-A62B-047DD318B5CE}">
      <dgm:prSet/>
      <dgm:spPr/>
      <dgm:t>
        <a:bodyPr/>
        <a:lstStyle/>
        <a:p>
          <a:r>
            <a:rPr lang="es-CL"/>
            <a:t>Terminación del contrato</a:t>
          </a:r>
          <a:endParaRPr lang="en-US"/>
        </a:p>
      </dgm:t>
    </dgm:pt>
    <dgm:pt modelId="{F5FA6D1A-11BE-40DE-B0A9-72B590FB6739}" type="parTrans" cxnId="{03D538CA-2CE8-44B2-90FD-7B068AE3D9AE}">
      <dgm:prSet/>
      <dgm:spPr/>
      <dgm:t>
        <a:bodyPr/>
        <a:lstStyle/>
        <a:p>
          <a:endParaRPr lang="en-US"/>
        </a:p>
      </dgm:t>
    </dgm:pt>
    <dgm:pt modelId="{9FBB4C33-D478-4CD1-B37F-01847FC1EFC1}" type="sibTrans" cxnId="{03D538CA-2CE8-44B2-90FD-7B068AE3D9AE}">
      <dgm:prSet/>
      <dgm:spPr/>
      <dgm:t>
        <a:bodyPr/>
        <a:lstStyle/>
        <a:p>
          <a:endParaRPr lang="en-US"/>
        </a:p>
      </dgm:t>
    </dgm:pt>
    <dgm:pt modelId="{70C411FC-2E3A-4026-9FF1-24C9D6815280}">
      <dgm:prSet/>
      <dgm:spPr/>
      <dgm:t>
        <a:bodyPr/>
        <a:lstStyle/>
        <a:p>
          <a:r>
            <a:rPr lang="es-CL"/>
            <a:t>Cláusulas de hardship</a:t>
          </a:r>
          <a:endParaRPr lang="en-US"/>
        </a:p>
      </dgm:t>
    </dgm:pt>
    <dgm:pt modelId="{0657BA0B-EB74-40D0-BFA6-04239FD38CB7}" type="parTrans" cxnId="{99ACB7E3-F03D-438D-B0CA-7F5135D42A6B}">
      <dgm:prSet/>
      <dgm:spPr/>
      <dgm:t>
        <a:bodyPr/>
        <a:lstStyle/>
        <a:p>
          <a:endParaRPr lang="en-US"/>
        </a:p>
      </dgm:t>
    </dgm:pt>
    <dgm:pt modelId="{A068C65B-3AF0-4F90-A88D-84A842F13372}" type="sibTrans" cxnId="{99ACB7E3-F03D-438D-B0CA-7F5135D42A6B}">
      <dgm:prSet/>
      <dgm:spPr/>
      <dgm:t>
        <a:bodyPr/>
        <a:lstStyle/>
        <a:p>
          <a:endParaRPr lang="en-US"/>
        </a:p>
      </dgm:t>
    </dgm:pt>
    <dgm:pt modelId="{70C33551-C099-4EA7-A15D-A84380870EBF}">
      <dgm:prSet/>
      <dgm:spPr/>
      <dgm:t>
        <a:bodyPr/>
        <a:lstStyle/>
        <a:p>
          <a:r>
            <a:rPr lang="es-CL"/>
            <a:t>Excesiva onerosidad </a:t>
          </a:r>
          <a:endParaRPr lang="en-US"/>
        </a:p>
      </dgm:t>
    </dgm:pt>
    <dgm:pt modelId="{12434EF3-2BA0-4357-9592-DEFDAB346B28}" type="parTrans" cxnId="{1F1C7BA3-0485-4D4D-A261-293AF3533D82}">
      <dgm:prSet/>
      <dgm:spPr/>
      <dgm:t>
        <a:bodyPr/>
        <a:lstStyle/>
        <a:p>
          <a:endParaRPr lang="en-US"/>
        </a:p>
      </dgm:t>
    </dgm:pt>
    <dgm:pt modelId="{6CC674FF-4F15-4533-B731-1861E546B4C9}" type="sibTrans" cxnId="{1F1C7BA3-0485-4D4D-A261-293AF3533D82}">
      <dgm:prSet/>
      <dgm:spPr/>
      <dgm:t>
        <a:bodyPr/>
        <a:lstStyle/>
        <a:p>
          <a:endParaRPr lang="en-US"/>
        </a:p>
      </dgm:t>
    </dgm:pt>
    <dgm:pt modelId="{C31B340E-DADE-460F-8C06-7748BEECD5ED}">
      <dgm:prSet/>
      <dgm:spPr/>
      <dgm:t>
        <a:bodyPr/>
        <a:lstStyle/>
        <a:p>
          <a:r>
            <a:rPr lang="es-CL"/>
            <a:t>Renegociación </a:t>
          </a:r>
          <a:endParaRPr lang="en-US"/>
        </a:p>
      </dgm:t>
    </dgm:pt>
    <dgm:pt modelId="{EAA906D2-9B9A-47B6-816D-CB17258F3E8C}" type="parTrans" cxnId="{FB9566C4-94F0-47B7-9AE9-E944E05682D6}">
      <dgm:prSet/>
      <dgm:spPr/>
      <dgm:t>
        <a:bodyPr/>
        <a:lstStyle/>
        <a:p>
          <a:endParaRPr lang="en-US"/>
        </a:p>
      </dgm:t>
    </dgm:pt>
    <dgm:pt modelId="{41FC536B-CA0C-4FEE-B01A-C9A178B6CC48}" type="sibTrans" cxnId="{FB9566C4-94F0-47B7-9AE9-E944E05682D6}">
      <dgm:prSet/>
      <dgm:spPr/>
      <dgm:t>
        <a:bodyPr/>
        <a:lstStyle/>
        <a:p>
          <a:endParaRPr lang="en-US"/>
        </a:p>
      </dgm:t>
    </dgm:pt>
    <dgm:pt modelId="{7DC76E68-1937-4F22-97E7-EDDFD3603BB4}">
      <dgm:prSet/>
      <dgm:spPr/>
      <dgm:t>
        <a:bodyPr/>
        <a:lstStyle/>
        <a:p>
          <a:r>
            <a:rPr lang="es-CL"/>
            <a:t>Adaptación del contrato</a:t>
          </a:r>
          <a:endParaRPr lang="en-US"/>
        </a:p>
      </dgm:t>
    </dgm:pt>
    <dgm:pt modelId="{77A52537-091F-4DDE-9815-0D3A5C34E117}" type="parTrans" cxnId="{33DB8C88-4C0C-4E90-8117-FA77B4F4D48F}">
      <dgm:prSet/>
      <dgm:spPr/>
      <dgm:t>
        <a:bodyPr/>
        <a:lstStyle/>
        <a:p>
          <a:endParaRPr lang="en-US"/>
        </a:p>
      </dgm:t>
    </dgm:pt>
    <dgm:pt modelId="{44D7AC6F-1EA5-4747-B68D-7594A4A767E9}" type="sibTrans" cxnId="{33DB8C88-4C0C-4E90-8117-FA77B4F4D48F}">
      <dgm:prSet/>
      <dgm:spPr/>
      <dgm:t>
        <a:bodyPr/>
        <a:lstStyle/>
        <a:p>
          <a:endParaRPr lang="en-US"/>
        </a:p>
      </dgm:t>
    </dgm:pt>
    <dgm:pt modelId="{842CBE36-8A61-4A46-8698-E2A123D22803}" type="pres">
      <dgm:prSet presAssocID="{A09FEB25-C652-43EF-88E0-D6CE35E88086}" presName="linear" presStyleCnt="0">
        <dgm:presLayoutVars>
          <dgm:dir/>
          <dgm:animLvl val="lvl"/>
          <dgm:resizeHandles val="exact"/>
        </dgm:presLayoutVars>
      </dgm:prSet>
      <dgm:spPr/>
    </dgm:pt>
    <dgm:pt modelId="{55EC3F63-00CB-DB42-83A9-65A06BD2F197}" type="pres">
      <dgm:prSet presAssocID="{4EE85882-6172-46F3-AFDB-2486C806F115}" presName="parentLin" presStyleCnt="0"/>
      <dgm:spPr/>
    </dgm:pt>
    <dgm:pt modelId="{1D961DD4-B91B-704E-9ABA-18759EB1F33B}" type="pres">
      <dgm:prSet presAssocID="{4EE85882-6172-46F3-AFDB-2486C806F115}" presName="parentLeftMargin" presStyleLbl="node1" presStyleIdx="0" presStyleCnt="2"/>
      <dgm:spPr/>
    </dgm:pt>
    <dgm:pt modelId="{9CD43955-CF4A-6A43-8B3E-0910DEC696B2}" type="pres">
      <dgm:prSet presAssocID="{4EE85882-6172-46F3-AFDB-2486C806F115}" presName="parentText" presStyleLbl="node1" presStyleIdx="0" presStyleCnt="2">
        <dgm:presLayoutVars>
          <dgm:chMax val="0"/>
          <dgm:bulletEnabled val="1"/>
        </dgm:presLayoutVars>
      </dgm:prSet>
      <dgm:spPr/>
    </dgm:pt>
    <dgm:pt modelId="{B5437C42-9CBD-2E49-B437-C479CDD5D650}" type="pres">
      <dgm:prSet presAssocID="{4EE85882-6172-46F3-AFDB-2486C806F115}" presName="negativeSpace" presStyleCnt="0"/>
      <dgm:spPr/>
    </dgm:pt>
    <dgm:pt modelId="{677922A6-70DE-B647-AB3A-87162AE8E2A1}" type="pres">
      <dgm:prSet presAssocID="{4EE85882-6172-46F3-AFDB-2486C806F115}" presName="childText" presStyleLbl="conFgAcc1" presStyleIdx="0" presStyleCnt="2">
        <dgm:presLayoutVars>
          <dgm:bulletEnabled val="1"/>
        </dgm:presLayoutVars>
      </dgm:prSet>
      <dgm:spPr/>
    </dgm:pt>
    <dgm:pt modelId="{A378BED6-18E3-5042-940B-8F3821873789}" type="pres">
      <dgm:prSet presAssocID="{C9BD483D-60F7-4437-BCFA-D14306CE2582}" presName="spaceBetweenRectangles" presStyleCnt="0"/>
      <dgm:spPr/>
    </dgm:pt>
    <dgm:pt modelId="{C0468AC0-F856-084D-A083-8D6AA49BCEAC}" type="pres">
      <dgm:prSet presAssocID="{70C411FC-2E3A-4026-9FF1-24C9D6815280}" presName="parentLin" presStyleCnt="0"/>
      <dgm:spPr/>
    </dgm:pt>
    <dgm:pt modelId="{B387528D-7BF7-9345-8D44-0B7ABACEA7A7}" type="pres">
      <dgm:prSet presAssocID="{70C411FC-2E3A-4026-9FF1-24C9D6815280}" presName="parentLeftMargin" presStyleLbl="node1" presStyleIdx="0" presStyleCnt="2"/>
      <dgm:spPr/>
    </dgm:pt>
    <dgm:pt modelId="{B0A5A277-0978-0F4D-A059-48B423DC7AE5}" type="pres">
      <dgm:prSet presAssocID="{70C411FC-2E3A-4026-9FF1-24C9D6815280}" presName="parentText" presStyleLbl="node1" presStyleIdx="1" presStyleCnt="2">
        <dgm:presLayoutVars>
          <dgm:chMax val="0"/>
          <dgm:bulletEnabled val="1"/>
        </dgm:presLayoutVars>
      </dgm:prSet>
      <dgm:spPr/>
    </dgm:pt>
    <dgm:pt modelId="{07B3FB6B-184E-8340-B096-E184A1384D8D}" type="pres">
      <dgm:prSet presAssocID="{70C411FC-2E3A-4026-9FF1-24C9D6815280}" presName="negativeSpace" presStyleCnt="0"/>
      <dgm:spPr/>
    </dgm:pt>
    <dgm:pt modelId="{58F7D566-A389-5241-9AE0-051194FB820E}" type="pres">
      <dgm:prSet presAssocID="{70C411FC-2E3A-4026-9FF1-24C9D6815280}" presName="childText" presStyleLbl="conFgAcc1" presStyleIdx="1" presStyleCnt="2">
        <dgm:presLayoutVars>
          <dgm:bulletEnabled val="1"/>
        </dgm:presLayoutVars>
      </dgm:prSet>
      <dgm:spPr/>
    </dgm:pt>
  </dgm:ptLst>
  <dgm:cxnLst>
    <dgm:cxn modelId="{6475AB1E-597E-844B-A7DE-B8D5A48CA483}" type="presOf" srcId="{7DC76E68-1937-4F22-97E7-EDDFD3603BB4}" destId="{58F7D566-A389-5241-9AE0-051194FB820E}" srcOrd="0" destOrd="2" presId="urn:microsoft.com/office/officeart/2005/8/layout/list1"/>
    <dgm:cxn modelId="{D92A8627-99AE-3D4C-BAE9-5BE71FF4B0A9}" type="presOf" srcId="{A5805107-4A2B-4F14-A7B9-5987DE285B7B}" destId="{677922A6-70DE-B647-AB3A-87162AE8E2A1}" srcOrd="0" destOrd="2" presId="urn:microsoft.com/office/officeart/2005/8/layout/list1"/>
    <dgm:cxn modelId="{9EDE2839-9B7E-2949-8FFC-2E4C7CAA08C8}" type="presOf" srcId="{70C33551-C099-4EA7-A15D-A84380870EBF}" destId="{58F7D566-A389-5241-9AE0-051194FB820E}" srcOrd="0" destOrd="0" presId="urn:microsoft.com/office/officeart/2005/8/layout/list1"/>
    <dgm:cxn modelId="{86102240-32E4-7240-952B-7371D9BD5A1B}" type="presOf" srcId="{70C411FC-2E3A-4026-9FF1-24C9D6815280}" destId="{B0A5A277-0978-0F4D-A059-48B423DC7AE5}" srcOrd="1" destOrd="0" presId="urn:microsoft.com/office/officeart/2005/8/layout/list1"/>
    <dgm:cxn modelId="{30802F4E-CAE3-6945-8195-803239D0CE48}" type="presOf" srcId="{4EE85882-6172-46F3-AFDB-2486C806F115}" destId="{1D961DD4-B91B-704E-9ABA-18759EB1F33B}" srcOrd="0" destOrd="0" presId="urn:microsoft.com/office/officeart/2005/8/layout/list1"/>
    <dgm:cxn modelId="{43674F64-0185-0E47-9DD1-E589C97283A0}" type="presOf" srcId="{5DDED527-79E6-41AB-82C5-731CC97365EF}" destId="{677922A6-70DE-B647-AB3A-87162AE8E2A1}" srcOrd="0" destOrd="1" presId="urn:microsoft.com/office/officeart/2005/8/layout/list1"/>
    <dgm:cxn modelId="{33DB8C88-4C0C-4E90-8117-FA77B4F4D48F}" srcId="{70C411FC-2E3A-4026-9FF1-24C9D6815280}" destId="{7DC76E68-1937-4F22-97E7-EDDFD3603BB4}" srcOrd="2" destOrd="0" parTransId="{77A52537-091F-4DDE-9815-0D3A5C34E117}" sibTransId="{44D7AC6F-1EA5-4747-B68D-7594A4A767E9}"/>
    <dgm:cxn modelId="{5C4E968D-20C4-4086-A56A-A78F6AF62DA4}" srcId="{4EE85882-6172-46F3-AFDB-2486C806F115}" destId="{A5805107-4A2B-4F14-A7B9-5987DE285B7B}" srcOrd="2" destOrd="0" parTransId="{EBD63A8F-B695-4456-B76B-D9D4851D34FF}" sibTransId="{6F04C382-5134-49FB-92BA-968B90030A81}"/>
    <dgm:cxn modelId="{AA598491-D0C3-4142-BAD1-8AED4CE578B9}" type="presOf" srcId="{584A9AC2-F43B-43AB-A638-2BB94804BBFD}" destId="{677922A6-70DE-B647-AB3A-87162AE8E2A1}" srcOrd="0" destOrd="0" presId="urn:microsoft.com/office/officeart/2005/8/layout/list1"/>
    <dgm:cxn modelId="{1F1C7BA3-0485-4D4D-A261-293AF3533D82}" srcId="{70C411FC-2E3A-4026-9FF1-24C9D6815280}" destId="{70C33551-C099-4EA7-A15D-A84380870EBF}" srcOrd="0" destOrd="0" parTransId="{12434EF3-2BA0-4357-9592-DEFDAB346B28}" sibTransId="{6CC674FF-4F15-4533-B731-1861E546B4C9}"/>
    <dgm:cxn modelId="{2AAA4DC3-326D-E341-A53B-D8D6426DC77D}" type="presOf" srcId="{4EE85882-6172-46F3-AFDB-2486C806F115}" destId="{9CD43955-CF4A-6A43-8B3E-0910DEC696B2}" srcOrd="1" destOrd="0" presId="urn:microsoft.com/office/officeart/2005/8/layout/list1"/>
    <dgm:cxn modelId="{FB9566C4-94F0-47B7-9AE9-E944E05682D6}" srcId="{70C411FC-2E3A-4026-9FF1-24C9D6815280}" destId="{C31B340E-DADE-460F-8C06-7748BEECD5ED}" srcOrd="1" destOrd="0" parTransId="{EAA906D2-9B9A-47B6-816D-CB17258F3E8C}" sibTransId="{41FC536B-CA0C-4FEE-B01A-C9A178B6CC48}"/>
    <dgm:cxn modelId="{89ABF6C6-1A05-4A1B-9FA1-578A1938799D}" srcId="{4EE85882-6172-46F3-AFDB-2486C806F115}" destId="{5DDED527-79E6-41AB-82C5-731CC97365EF}" srcOrd="1" destOrd="0" parTransId="{23EDF73C-B36E-4AC4-873E-1A36E785C9DC}" sibTransId="{757273D9-CDC3-43A9-9254-AFFAF4E2BDB8}"/>
    <dgm:cxn modelId="{5F83A1C9-4773-4457-9EA2-BBF3ABFE2A6E}" srcId="{A09FEB25-C652-43EF-88E0-D6CE35E88086}" destId="{4EE85882-6172-46F3-AFDB-2486C806F115}" srcOrd="0" destOrd="0" parTransId="{EEB98036-2597-4D02-B6CD-A47E613AF0F8}" sibTransId="{C9BD483D-60F7-4437-BCFA-D14306CE2582}"/>
    <dgm:cxn modelId="{03D538CA-2CE8-44B2-90FD-7B068AE3D9AE}" srcId="{4EE85882-6172-46F3-AFDB-2486C806F115}" destId="{8A6E2F9B-7295-426E-A62B-047DD318B5CE}" srcOrd="3" destOrd="0" parTransId="{F5FA6D1A-11BE-40DE-B0A9-72B590FB6739}" sibTransId="{9FBB4C33-D478-4CD1-B37F-01847FC1EFC1}"/>
    <dgm:cxn modelId="{28C823DB-F5ED-4DCB-8890-BC55999A1D73}" srcId="{4EE85882-6172-46F3-AFDB-2486C806F115}" destId="{584A9AC2-F43B-43AB-A638-2BB94804BBFD}" srcOrd="0" destOrd="0" parTransId="{58A3E528-FF18-434F-A639-178BDA2EC696}" sibTransId="{24862199-AFC6-43FC-B25F-591D6D6A0E59}"/>
    <dgm:cxn modelId="{96BDE2DB-8537-3D4B-9FF7-5DF08923833E}" type="presOf" srcId="{A09FEB25-C652-43EF-88E0-D6CE35E88086}" destId="{842CBE36-8A61-4A46-8698-E2A123D22803}" srcOrd="0" destOrd="0" presId="urn:microsoft.com/office/officeart/2005/8/layout/list1"/>
    <dgm:cxn modelId="{99ACB7E3-F03D-438D-B0CA-7F5135D42A6B}" srcId="{A09FEB25-C652-43EF-88E0-D6CE35E88086}" destId="{70C411FC-2E3A-4026-9FF1-24C9D6815280}" srcOrd="1" destOrd="0" parTransId="{0657BA0B-EB74-40D0-BFA6-04239FD38CB7}" sibTransId="{A068C65B-3AF0-4F90-A88D-84A842F13372}"/>
    <dgm:cxn modelId="{F37CB8F7-D2FB-F644-B6D9-0B0D46EE2D05}" type="presOf" srcId="{70C411FC-2E3A-4026-9FF1-24C9D6815280}" destId="{B387528D-7BF7-9345-8D44-0B7ABACEA7A7}" srcOrd="0" destOrd="0" presId="urn:microsoft.com/office/officeart/2005/8/layout/list1"/>
    <dgm:cxn modelId="{273D59FA-3CFA-314F-B543-1D72ABA4D985}" type="presOf" srcId="{8A6E2F9B-7295-426E-A62B-047DD318B5CE}" destId="{677922A6-70DE-B647-AB3A-87162AE8E2A1}" srcOrd="0" destOrd="3" presId="urn:microsoft.com/office/officeart/2005/8/layout/list1"/>
    <dgm:cxn modelId="{AC0211FB-9135-6F4A-B631-79CCD2EB8EFE}" type="presOf" srcId="{C31B340E-DADE-460F-8C06-7748BEECD5ED}" destId="{58F7D566-A389-5241-9AE0-051194FB820E}" srcOrd="0" destOrd="1" presId="urn:microsoft.com/office/officeart/2005/8/layout/list1"/>
    <dgm:cxn modelId="{FB055A21-B184-D149-A6FB-64AAF7C1AFEE}" type="presParOf" srcId="{842CBE36-8A61-4A46-8698-E2A123D22803}" destId="{55EC3F63-00CB-DB42-83A9-65A06BD2F197}" srcOrd="0" destOrd="0" presId="urn:microsoft.com/office/officeart/2005/8/layout/list1"/>
    <dgm:cxn modelId="{3940974C-928B-7941-8214-B45249FE4B0C}" type="presParOf" srcId="{55EC3F63-00CB-DB42-83A9-65A06BD2F197}" destId="{1D961DD4-B91B-704E-9ABA-18759EB1F33B}" srcOrd="0" destOrd="0" presId="urn:microsoft.com/office/officeart/2005/8/layout/list1"/>
    <dgm:cxn modelId="{FCD7BB1C-EF3F-A341-91F8-2AD47E190692}" type="presParOf" srcId="{55EC3F63-00CB-DB42-83A9-65A06BD2F197}" destId="{9CD43955-CF4A-6A43-8B3E-0910DEC696B2}" srcOrd="1" destOrd="0" presId="urn:microsoft.com/office/officeart/2005/8/layout/list1"/>
    <dgm:cxn modelId="{91BD8F6D-015D-894B-B586-437B3A6F3D43}" type="presParOf" srcId="{842CBE36-8A61-4A46-8698-E2A123D22803}" destId="{B5437C42-9CBD-2E49-B437-C479CDD5D650}" srcOrd="1" destOrd="0" presId="urn:microsoft.com/office/officeart/2005/8/layout/list1"/>
    <dgm:cxn modelId="{DBCCF57C-83DD-7947-9A95-D14748141906}" type="presParOf" srcId="{842CBE36-8A61-4A46-8698-E2A123D22803}" destId="{677922A6-70DE-B647-AB3A-87162AE8E2A1}" srcOrd="2" destOrd="0" presId="urn:microsoft.com/office/officeart/2005/8/layout/list1"/>
    <dgm:cxn modelId="{1FC1D2CD-0BAC-0746-A349-B0E20186E31C}" type="presParOf" srcId="{842CBE36-8A61-4A46-8698-E2A123D22803}" destId="{A378BED6-18E3-5042-940B-8F3821873789}" srcOrd="3" destOrd="0" presId="urn:microsoft.com/office/officeart/2005/8/layout/list1"/>
    <dgm:cxn modelId="{EBA3CAEB-261D-DB4D-B10C-1584AE21B663}" type="presParOf" srcId="{842CBE36-8A61-4A46-8698-E2A123D22803}" destId="{C0468AC0-F856-084D-A083-8D6AA49BCEAC}" srcOrd="4" destOrd="0" presId="urn:microsoft.com/office/officeart/2005/8/layout/list1"/>
    <dgm:cxn modelId="{71FC407D-5769-1A4B-A489-1767CB8BD260}" type="presParOf" srcId="{C0468AC0-F856-084D-A083-8D6AA49BCEAC}" destId="{B387528D-7BF7-9345-8D44-0B7ABACEA7A7}" srcOrd="0" destOrd="0" presId="urn:microsoft.com/office/officeart/2005/8/layout/list1"/>
    <dgm:cxn modelId="{944B3EDB-5F52-CD4D-B227-10E3ACB3431C}" type="presParOf" srcId="{C0468AC0-F856-084D-A083-8D6AA49BCEAC}" destId="{B0A5A277-0978-0F4D-A059-48B423DC7AE5}" srcOrd="1" destOrd="0" presId="urn:microsoft.com/office/officeart/2005/8/layout/list1"/>
    <dgm:cxn modelId="{60547668-71D2-E14F-90CA-EB97F20DFF31}" type="presParOf" srcId="{842CBE36-8A61-4A46-8698-E2A123D22803}" destId="{07B3FB6B-184E-8340-B096-E184A1384D8D}" srcOrd="5" destOrd="0" presId="urn:microsoft.com/office/officeart/2005/8/layout/list1"/>
    <dgm:cxn modelId="{16A1A3F5-85A3-2247-820D-5585DF4112E1}" type="presParOf" srcId="{842CBE36-8A61-4A46-8698-E2A123D22803}" destId="{58F7D566-A389-5241-9AE0-051194FB820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E43E8-6EAB-D34D-B629-120D40083B39}">
      <dsp:nvSpPr>
        <dsp:cNvPr id="0" name=""/>
        <dsp:cNvSpPr/>
      </dsp:nvSpPr>
      <dsp:spPr>
        <a:xfrm>
          <a:off x="0" y="0"/>
          <a:ext cx="8389434" cy="612769"/>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O" sz="1800" b="1" kern="1200" dirty="0"/>
            <a:t>2. LAS CARACTERÍSTICAS DEL DERECHO INTERNACIONAL PRIVADO</a:t>
          </a:r>
          <a:endParaRPr lang="en-US" sz="1800" kern="1200" dirty="0"/>
        </a:p>
      </dsp:txBody>
      <dsp:txXfrm>
        <a:off x="17947" y="17947"/>
        <a:ext cx="7656515" cy="576875"/>
      </dsp:txXfrm>
    </dsp:sp>
    <dsp:sp modelId="{925DF4CF-7237-824A-B506-BDAB9904C97B}">
      <dsp:nvSpPr>
        <dsp:cNvPr id="0" name=""/>
        <dsp:cNvSpPr/>
      </dsp:nvSpPr>
      <dsp:spPr>
        <a:xfrm>
          <a:off x="626483" y="697876"/>
          <a:ext cx="8389434" cy="612769"/>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O" sz="1800" kern="1200"/>
            <a:t>A. Relatividad</a:t>
          </a:r>
          <a:endParaRPr lang="en-US" sz="1800" kern="1200"/>
        </a:p>
      </dsp:txBody>
      <dsp:txXfrm>
        <a:off x="644430" y="715823"/>
        <a:ext cx="7328756" cy="576875"/>
      </dsp:txXfrm>
    </dsp:sp>
    <dsp:sp modelId="{FEC956F5-0B1D-144C-9481-24456E73F17E}">
      <dsp:nvSpPr>
        <dsp:cNvPr id="0" name=""/>
        <dsp:cNvSpPr/>
      </dsp:nvSpPr>
      <dsp:spPr>
        <a:xfrm>
          <a:off x="1252967" y="1395753"/>
          <a:ext cx="8389434" cy="612769"/>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O" sz="1800" kern="1200"/>
            <a:t>B. Sentencias claudicantes</a:t>
          </a:r>
          <a:endParaRPr lang="en-US" sz="1800" kern="1200"/>
        </a:p>
      </dsp:txBody>
      <dsp:txXfrm>
        <a:off x="1270914" y="1413700"/>
        <a:ext cx="7328756" cy="576875"/>
      </dsp:txXfrm>
    </dsp:sp>
    <dsp:sp modelId="{5115C21A-F564-3948-AFC8-5BAC7B105C6A}">
      <dsp:nvSpPr>
        <dsp:cNvPr id="0" name=""/>
        <dsp:cNvSpPr/>
      </dsp:nvSpPr>
      <dsp:spPr>
        <a:xfrm>
          <a:off x="1879451" y="2093630"/>
          <a:ext cx="8389434" cy="61276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O" sz="1800" kern="1200"/>
            <a:t>C. Favorece el “forum shopping”</a:t>
          </a:r>
          <a:endParaRPr lang="en-US" sz="1800" kern="1200"/>
        </a:p>
      </dsp:txBody>
      <dsp:txXfrm>
        <a:off x="1897398" y="2111577"/>
        <a:ext cx="7328756" cy="576875"/>
      </dsp:txXfrm>
    </dsp:sp>
    <dsp:sp modelId="{65CB0F50-7016-404B-A670-F2E7D6853B15}">
      <dsp:nvSpPr>
        <dsp:cNvPr id="0" name=""/>
        <dsp:cNvSpPr/>
      </dsp:nvSpPr>
      <dsp:spPr>
        <a:xfrm>
          <a:off x="2505935" y="2791507"/>
          <a:ext cx="8389434" cy="612769"/>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O" sz="1800" kern="1200"/>
            <a:t>D. Genera inseguridad jurídica</a:t>
          </a:r>
          <a:endParaRPr lang="en-US" sz="1800" kern="1200"/>
        </a:p>
      </dsp:txBody>
      <dsp:txXfrm>
        <a:off x="2523882" y="2809454"/>
        <a:ext cx="7328756" cy="576875"/>
      </dsp:txXfrm>
    </dsp:sp>
    <dsp:sp modelId="{68DC032F-11EE-964D-91E9-9F7351C7BF40}">
      <dsp:nvSpPr>
        <dsp:cNvPr id="0" name=""/>
        <dsp:cNvSpPr/>
      </dsp:nvSpPr>
      <dsp:spPr>
        <a:xfrm>
          <a:off x="7991134" y="447662"/>
          <a:ext cx="398300" cy="398300"/>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8080751" y="447662"/>
        <a:ext cx="219066" cy="299721"/>
      </dsp:txXfrm>
    </dsp:sp>
    <dsp:sp modelId="{086B5AE0-4DE1-AA4F-906C-2EF34893598E}">
      <dsp:nvSpPr>
        <dsp:cNvPr id="0" name=""/>
        <dsp:cNvSpPr/>
      </dsp:nvSpPr>
      <dsp:spPr>
        <a:xfrm>
          <a:off x="8617618" y="1145539"/>
          <a:ext cx="398300" cy="398300"/>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8707235" y="1145539"/>
        <a:ext cx="219066" cy="299721"/>
      </dsp:txXfrm>
    </dsp:sp>
    <dsp:sp modelId="{81849E41-4611-2E46-9F93-955C5EAAFFE6}">
      <dsp:nvSpPr>
        <dsp:cNvPr id="0" name=""/>
        <dsp:cNvSpPr/>
      </dsp:nvSpPr>
      <dsp:spPr>
        <a:xfrm>
          <a:off x="9244102" y="1833203"/>
          <a:ext cx="398300" cy="398300"/>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9333719" y="1833203"/>
        <a:ext cx="219066" cy="299721"/>
      </dsp:txXfrm>
    </dsp:sp>
    <dsp:sp modelId="{417E4804-88ED-5843-9CC1-17BB73EDD69F}">
      <dsp:nvSpPr>
        <dsp:cNvPr id="0" name=""/>
        <dsp:cNvSpPr/>
      </dsp:nvSpPr>
      <dsp:spPr>
        <a:xfrm>
          <a:off x="9870585" y="2537888"/>
          <a:ext cx="398300" cy="398300"/>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kern="1200"/>
        </a:p>
      </dsp:txBody>
      <dsp:txXfrm>
        <a:off x="9960202" y="2537888"/>
        <a:ext cx="219066" cy="2997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6C939-7C9A-1345-8107-79306E8FF533}">
      <dsp:nvSpPr>
        <dsp:cNvPr id="0" name=""/>
        <dsp:cNvSpPr/>
      </dsp:nvSpPr>
      <dsp:spPr>
        <a:xfrm>
          <a:off x="0" y="24538"/>
          <a:ext cx="10895369" cy="7956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kern="1200"/>
            <a:t>3. REFERENCIA A LOS ASUNTOS SIN RESOLVER EN EL DERECHO INTERNACIONAL PRIVADO LATINOAMERICANO</a:t>
          </a:r>
          <a:endParaRPr lang="en-US" sz="2000" kern="1200"/>
        </a:p>
      </dsp:txBody>
      <dsp:txXfrm>
        <a:off x="38838" y="63376"/>
        <a:ext cx="10817693" cy="717924"/>
      </dsp:txXfrm>
    </dsp:sp>
    <dsp:sp modelId="{5F7353AF-93EE-6048-9527-6BFAE05BAF5F}">
      <dsp:nvSpPr>
        <dsp:cNvPr id="0" name=""/>
        <dsp:cNvSpPr/>
      </dsp:nvSpPr>
      <dsp:spPr>
        <a:xfrm>
          <a:off x="0" y="877738"/>
          <a:ext cx="10895369" cy="7956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A. La insuficiencia de las reglas civiles y comerciales. La cuestión de la validez de pacto de ley extranjera al contrato internacional. </a:t>
          </a:r>
          <a:endParaRPr lang="en-US" sz="2000" kern="1200"/>
        </a:p>
      </dsp:txBody>
      <dsp:txXfrm>
        <a:off x="38838" y="916576"/>
        <a:ext cx="10817693" cy="717924"/>
      </dsp:txXfrm>
    </dsp:sp>
    <dsp:sp modelId="{45B93711-22AD-8345-8A35-109E805BBA80}">
      <dsp:nvSpPr>
        <dsp:cNvPr id="0" name=""/>
        <dsp:cNvSpPr/>
      </dsp:nvSpPr>
      <dsp:spPr>
        <a:xfrm>
          <a:off x="0" y="1730938"/>
          <a:ext cx="10895369" cy="7956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a:t>B. Los tratados obsoletos: los Tratados de Montevideo de 1889; el Código de Bustamante. </a:t>
          </a:r>
          <a:endParaRPr lang="en-US" sz="2000" kern="1200"/>
        </a:p>
      </dsp:txBody>
      <dsp:txXfrm>
        <a:off x="38838" y="1769776"/>
        <a:ext cx="10817693" cy="717924"/>
      </dsp:txXfrm>
    </dsp:sp>
    <dsp:sp modelId="{CED5274E-1823-804A-9226-3B844412ADAA}">
      <dsp:nvSpPr>
        <dsp:cNvPr id="0" name=""/>
        <dsp:cNvSpPr/>
      </dsp:nvSpPr>
      <dsp:spPr>
        <a:xfrm>
          <a:off x="0" y="2584138"/>
          <a:ext cx="10895369" cy="795600"/>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kern="1200" dirty="0"/>
            <a:t>C. Los intentos de la CIDIP: Convención interamericana sobre determinación de la ley aplicable a contratos internacionales (México 1994)</a:t>
          </a:r>
          <a:endParaRPr lang="en-US" sz="2000" kern="1200" dirty="0"/>
        </a:p>
      </dsp:txBody>
      <dsp:txXfrm>
        <a:off x="38838" y="2622976"/>
        <a:ext cx="10817693" cy="71792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A2421A-B96A-3648-92E0-7CC03EF3E807}">
      <dsp:nvSpPr>
        <dsp:cNvPr id="0" name=""/>
        <dsp:cNvSpPr/>
      </dsp:nvSpPr>
      <dsp:spPr>
        <a:xfrm>
          <a:off x="0" y="653122"/>
          <a:ext cx="6672489" cy="680663"/>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b="1" kern="1200"/>
            <a:t>3. REFERENCIA A LOS ASUNTOS SIN RESOLVER EN EL DERECHO INTERNACIONAL PRIVADO LATINOAMERICANO</a:t>
          </a:r>
          <a:endParaRPr lang="en-US" sz="1600" kern="1200" dirty="0"/>
        </a:p>
      </dsp:txBody>
      <dsp:txXfrm>
        <a:off x="33227" y="686349"/>
        <a:ext cx="6606035" cy="614209"/>
      </dsp:txXfrm>
    </dsp:sp>
    <dsp:sp modelId="{0E53E069-4595-FF49-B2E8-D69BD83356DD}">
      <dsp:nvSpPr>
        <dsp:cNvPr id="0" name=""/>
        <dsp:cNvSpPr/>
      </dsp:nvSpPr>
      <dsp:spPr>
        <a:xfrm>
          <a:off x="0" y="1559422"/>
          <a:ext cx="6672489" cy="680663"/>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s-CO" sz="1400" kern="1200"/>
            <a:t>D. La Convención de México, aceptó la autonomía de las partes (art. 7)  en ausencia de elección la “conexión más cercana” (art. 8) y posibilidad de aplicar Derecho no estatal (art.9).</a:t>
          </a:r>
          <a:endParaRPr lang="en-US" sz="1400" kern="1200" dirty="0"/>
        </a:p>
      </dsp:txBody>
      <dsp:txXfrm>
        <a:off x="33227" y="1592649"/>
        <a:ext cx="6606035" cy="614209"/>
      </dsp:txXfrm>
    </dsp:sp>
    <dsp:sp modelId="{5F5BE7AB-9BED-5F43-9BC9-3046B7EA2CD8}">
      <dsp:nvSpPr>
        <dsp:cNvPr id="0" name=""/>
        <dsp:cNvSpPr/>
      </dsp:nvSpPr>
      <dsp:spPr>
        <a:xfrm>
          <a:off x="0" y="2370382"/>
          <a:ext cx="6672489" cy="680663"/>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a:t>E. Referencia a la Guía sobre el Derecho Aplicable a los Contratos Comerciales Internacionales. OEA 2019. </a:t>
          </a:r>
        </a:p>
        <a:p>
          <a:pPr marL="0" lvl="0" indent="0" algn="l" defTabSz="622300">
            <a:lnSpc>
              <a:spcPct val="90000"/>
            </a:lnSpc>
            <a:spcBef>
              <a:spcPct val="0"/>
            </a:spcBef>
            <a:spcAft>
              <a:spcPct val="35000"/>
            </a:spcAft>
            <a:buNone/>
          </a:pPr>
          <a:r>
            <a:rPr lang="es-CO" sz="1400" kern="1200"/>
            <a:t>Adoptada en febrero de 2019 por el Comité Jurídico Interamericano (OEA)</a:t>
          </a:r>
          <a:endParaRPr lang="en-US" sz="1400" kern="1200" dirty="0"/>
        </a:p>
      </dsp:txBody>
      <dsp:txXfrm>
        <a:off x="33227" y="2403609"/>
        <a:ext cx="6606035" cy="614209"/>
      </dsp:txXfrm>
    </dsp:sp>
    <dsp:sp modelId="{E5B2F97D-E2CE-7E49-B9A5-75AFC32A4726}">
      <dsp:nvSpPr>
        <dsp:cNvPr id="0" name=""/>
        <dsp:cNvSpPr/>
      </dsp:nvSpPr>
      <dsp:spPr>
        <a:xfrm>
          <a:off x="0" y="3563160"/>
          <a:ext cx="6672489" cy="1174328"/>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CO" sz="1400" kern="1200"/>
            <a:t>F. Referencia al Derecho europeo: Convención de Roma 1980 y </a:t>
          </a:r>
        </a:p>
        <a:p>
          <a:pPr marL="0" lvl="0" indent="0" algn="l" defTabSz="622300">
            <a:lnSpc>
              <a:spcPct val="90000"/>
            </a:lnSpc>
            <a:spcBef>
              <a:spcPct val="0"/>
            </a:spcBef>
            <a:spcAft>
              <a:spcPct val="35000"/>
            </a:spcAft>
            <a:buNone/>
          </a:pPr>
          <a:r>
            <a:rPr lang="es-CO" sz="1400" kern="1200"/>
            <a:t>Reglamento Roma I (2008) sobre determinación de la ley aplicable a las obligaciones contractuales internacionales (A. voluntad y lugar</a:t>
          </a:r>
        </a:p>
        <a:p>
          <a:pPr marL="0" lvl="0" indent="0" algn="l" defTabSz="622300">
            <a:lnSpc>
              <a:spcPct val="90000"/>
            </a:lnSpc>
            <a:spcBef>
              <a:spcPct val="0"/>
            </a:spcBef>
            <a:spcAft>
              <a:spcPct val="35000"/>
            </a:spcAft>
            <a:buNone/>
          </a:pPr>
          <a:r>
            <a:rPr lang="es-CO" sz="1400" kern="1200"/>
            <a:t>de cumplimiento de la prestación característica en defecto de </a:t>
          </a:r>
        </a:p>
        <a:p>
          <a:pPr marL="0" lvl="0" indent="0" algn="l" defTabSz="622300">
            <a:lnSpc>
              <a:spcPct val="90000"/>
            </a:lnSpc>
            <a:spcBef>
              <a:spcPct val="0"/>
            </a:spcBef>
            <a:spcAft>
              <a:spcPct val="35000"/>
            </a:spcAft>
            <a:buNone/>
          </a:pPr>
          <a:r>
            <a:rPr lang="es-CO" sz="1400" kern="1200"/>
            <a:t>elección) .</a:t>
          </a:r>
          <a:endParaRPr lang="en-US" sz="1400" kern="1200" dirty="0"/>
        </a:p>
      </dsp:txBody>
      <dsp:txXfrm>
        <a:off x="57326" y="3620486"/>
        <a:ext cx="6557837" cy="105967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A2421A-B96A-3648-92E0-7CC03EF3E807}">
      <dsp:nvSpPr>
        <dsp:cNvPr id="0" name=""/>
        <dsp:cNvSpPr/>
      </dsp:nvSpPr>
      <dsp:spPr>
        <a:xfrm>
          <a:off x="0" y="0"/>
          <a:ext cx="6672489" cy="1137898"/>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b="1" kern="1200" dirty="0"/>
            <a:t>3. REFERENCIA A LOS ASUNTOS SIN RESOLVER EN EL DERECHO INTERNACIONAL PRIVADO LATINOAMERICANO</a:t>
          </a:r>
          <a:endParaRPr lang="en-US" sz="1600" kern="1200" dirty="0"/>
        </a:p>
      </dsp:txBody>
      <dsp:txXfrm>
        <a:off x="55548" y="55548"/>
        <a:ext cx="6561393" cy="1026802"/>
      </dsp:txXfrm>
    </dsp:sp>
    <dsp:sp modelId="{0E53E069-4595-FF49-B2E8-D69BD83356DD}">
      <dsp:nvSpPr>
        <dsp:cNvPr id="0" name=""/>
        <dsp:cNvSpPr/>
      </dsp:nvSpPr>
      <dsp:spPr>
        <a:xfrm>
          <a:off x="0" y="1482305"/>
          <a:ext cx="6672489" cy="1137898"/>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s-CO" sz="1400" kern="1200" dirty="0"/>
            <a:t>G. Las tendencias en la región latinoamericana </a:t>
          </a:r>
          <a:endParaRPr lang="en-US" sz="1400" kern="1200" dirty="0"/>
        </a:p>
      </dsp:txBody>
      <dsp:txXfrm>
        <a:off x="55548" y="1537853"/>
        <a:ext cx="6561393" cy="1026802"/>
      </dsp:txXfrm>
    </dsp:sp>
    <dsp:sp modelId="{771852AE-7ED7-1B40-8B9C-D2594F2A9E8E}">
      <dsp:nvSpPr>
        <dsp:cNvPr id="0" name=""/>
        <dsp:cNvSpPr/>
      </dsp:nvSpPr>
      <dsp:spPr>
        <a:xfrm>
          <a:off x="0" y="2813538"/>
          <a:ext cx="6672489" cy="1137898"/>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CO" sz="1300" kern="1200"/>
            <a:t>Perú (CC. 1984 libro X arts. 2046 a 2111). Venezuela (Ley DIP 1998); Paraguay (Ley 5393/15 sobre derecho aplicable a los contratos internacionales); Argentina (Código Civil y Comercial/2014 tit. IV, arts. 2594 a 2671); República Dominicana (Ley 544-14 de 2014); Panamá (Código de Derecho Internacional Privado (Ley 7 de 2014); Uruguay (Ley 19920). </a:t>
          </a:r>
          <a:endParaRPr lang="es-CO" sz="1300" kern="1200" dirty="0"/>
        </a:p>
      </dsp:txBody>
      <dsp:txXfrm>
        <a:off x="55548" y="2869086"/>
        <a:ext cx="6561393" cy="1026802"/>
      </dsp:txXfrm>
    </dsp:sp>
    <dsp:sp modelId="{53ACFA31-D41B-4E44-8000-83FD345704E4}">
      <dsp:nvSpPr>
        <dsp:cNvPr id="0" name=""/>
        <dsp:cNvSpPr/>
      </dsp:nvSpPr>
      <dsp:spPr>
        <a:xfrm>
          <a:off x="0" y="3988876"/>
          <a:ext cx="6672489" cy="1137898"/>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CO" sz="1300" b="1" kern="1200" dirty="0"/>
            <a:t>Proyectos recientes: </a:t>
          </a:r>
          <a:r>
            <a:rPr lang="es-CO" sz="1300" kern="1200" dirty="0"/>
            <a:t>Chile (Presentado ante el </a:t>
          </a:r>
          <a:r>
            <a:rPr lang="es-CO" sz="1300" kern="1200" dirty="0" err="1"/>
            <a:t>MiJusticia</a:t>
          </a:r>
          <a:r>
            <a:rPr lang="es-CO" sz="1300" kern="1200" dirty="0"/>
            <a:t> y DH 22/09/2020).</a:t>
          </a:r>
        </a:p>
      </dsp:txBody>
      <dsp:txXfrm>
        <a:off x="55548" y="4044424"/>
        <a:ext cx="6561393" cy="102680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F991B4-00CF-F641-B416-EFA41A57A342}">
      <dsp:nvSpPr>
        <dsp:cNvPr id="0" name=""/>
        <dsp:cNvSpPr/>
      </dsp:nvSpPr>
      <dsp:spPr>
        <a:xfrm>
          <a:off x="420686" y="0"/>
          <a:ext cx="4773613" cy="119340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CO" sz="1300" b="1" kern="1200" baseline="0"/>
            <a:t>Su or</a:t>
          </a:r>
          <a:r>
            <a:rPr lang="es-CO" sz="1300" b="1" kern="1200"/>
            <a:t>igen:</a:t>
          </a:r>
          <a:endParaRPr lang="en-US" sz="1300" kern="1200"/>
        </a:p>
      </dsp:txBody>
      <dsp:txXfrm>
        <a:off x="455640" y="34954"/>
        <a:ext cx="4703705" cy="1123495"/>
      </dsp:txXfrm>
    </dsp:sp>
    <dsp:sp modelId="{3363F2FB-319F-1E47-A2D2-894994890564}">
      <dsp:nvSpPr>
        <dsp:cNvPr id="0" name=""/>
        <dsp:cNvSpPr/>
      </dsp:nvSpPr>
      <dsp:spPr>
        <a:xfrm rot="5400000">
          <a:off x="2583730" y="1223238"/>
          <a:ext cx="447526" cy="53703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2646384" y="1267990"/>
        <a:ext cx="322219" cy="313268"/>
      </dsp:txXfrm>
    </dsp:sp>
    <dsp:sp modelId="{11616B46-C1D8-FD4B-9C3C-42FB0B028C9A}">
      <dsp:nvSpPr>
        <dsp:cNvPr id="0" name=""/>
        <dsp:cNvSpPr/>
      </dsp:nvSpPr>
      <dsp:spPr>
        <a:xfrm>
          <a:off x="420686" y="1790104"/>
          <a:ext cx="4773613" cy="1193403"/>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CO" sz="1300" kern="1200" dirty="0"/>
            <a:t>Las labores de UNIDROIT (1926) y UNCITRAL (1965). Instituciones intergubernamentales creadas con el fin de dotar al mundo de instrumentos uniformes que faciliten la determinación de la ley aplicable a los contratos internacionales y los regulen de manera sustancial. </a:t>
          </a:r>
          <a:endParaRPr lang="en-US" sz="1300" kern="1200" dirty="0"/>
        </a:p>
      </dsp:txBody>
      <dsp:txXfrm>
        <a:off x="455640" y="1825058"/>
        <a:ext cx="4703705" cy="1123495"/>
      </dsp:txXfrm>
    </dsp:sp>
    <dsp:sp modelId="{BD186626-7630-9B47-8A14-217FFA066965}">
      <dsp:nvSpPr>
        <dsp:cNvPr id="0" name=""/>
        <dsp:cNvSpPr/>
      </dsp:nvSpPr>
      <dsp:spPr>
        <a:xfrm rot="5400000">
          <a:off x="2583730" y="3013343"/>
          <a:ext cx="447526" cy="53703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5400000">
        <a:off x="2646384" y="3058095"/>
        <a:ext cx="322219" cy="313268"/>
      </dsp:txXfrm>
    </dsp:sp>
    <dsp:sp modelId="{6532FEF5-6062-3946-9907-4BD6F74382FA}">
      <dsp:nvSpPr>
        <dsp:cNvPr id="0" name=""/>
        <dsp:cNvSpPr/>
      </dsp:nvSpPr>
      <dsp:spPr>
        <a:xfrm>
          <a:off x="420686" y="3580209"/>
          <a:ext cx="4773613" cy="1193403"/>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s-CO" sz="1300" kern="1200" dirty="0"/>
            <a:t>Resolución AG. UN 2102 (XX) 20 dic. 1965. </a:t>
          </a:r>
          <a:endParaRPr lang="en-US" sz="1300" kern="1200" dirty="0"/>
        </a:p>
        <a:p>
          <a:pPr marL="57150" lvl="1" indent="-57150" algn="l" defTabSz="444500">
            <a:lnSpc>
              <a:spcPct val="90000"/>
            </a:lnSpc>
            <a:spcBef>
              <a:spcPct val="0"/>
            </a:spcBef>
            <a:spcAft>
              <a:spcPct val="15000"/>
            </a:spcAft>
            <a:buChar char="•"/>
          </a:pPr>
          <a:r>
            <a:rPr lang="es-CL" sz="1000" kern="1200" dirty="0"/>
            <a:t>“…</a:t>
          </a:r>
          <a:r>
            <a:rPr lang="es-CL" sz="1000" b="1" kern="1200" dirty="0"/>
            <a:t>los conflictos  y divergencias que surgen de las leyes de los diversos Estados en materias relacionadas con el comercio internacional constituyen un obstáculo al desarrollo del comercio mundial</a:t>
          </a:r>
          <a:r>
            <a:rPr lang="es-CL" sz="1000" kern="1200" dirty="0"/>
            <a:t>”.</a:t>
          </a:r>
          <a:endParaRPr lang="en-US" sz="1000" kern="1200" dirty="0"/>
        </a:p>
      </dsp:txBody>
      <dsp:txXfrm>
        <a:off x="455640" y="3615163"/>
        <a:ext cx="4703705" cy="11234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D5283F-1945-424B-B171-ABAEE7D5ADED}">
      <dsp:nvSpPr>
        <dsp:cNvPr id="0" name=""/>
        <dsp:cNvSpPr/>
      </dsp:nvSpPr>
      <dsp:spPr>
        <a:xfrm>
          <a:off x="0" y="98222"/>
          <a:ext cx="5614987" cy="4577168"/>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s-CO" sz="2200" b="1" kern="1200" baseline="0"/>
            <a:t>2. Los logros</a:t>
          </a:r>
          <a:r>
            <a:rPr lang="es-CO" sz="2200" b="1" kern="1200"/>
            <a:t>: (Uncitral)</a:t>
          </a:r>
          <a:endParaRPr lang="en-US" sz="2200" kern="1200"/>
        </a:p>
        <a:p>
          <a:pPr marL="171450" lvl="1" indent="-171450" algn="l" defTabSz="755650">
            <a:lnSpc>
              <a:spcPct val="90000"/>
            </a:lnSpc>
            <a:spcBef>
              <a:spcPct val="0"/>
            </a:spcBef>
            <a:spcAft>
              <a:spcPct val="15000"/>
            </a:spcAft>
            <a:buChar char="•"/>
          </a:pPr>
          <a:r>
            <a:rPr lang="es-CO" sz="1700" kern="1200"/>
            <a:t>Arbitraje y conciliación comercial internacional </a:t>
          </a:r>
          <a:endParaRPr lang="en-US" sz="1700" kern="1200"/>
        </a:p>
        <a:p>
          <a:pPr marL="171450" lvl="1" indent="-171450" algn="l" defTabSz="755650">
            <a:lnSpc>
              <a:spcPct val="90000"/>
            </a:lnSpc>
            <a:spcBef>
              <a:spcPct val="0"/>
            </a:spcBef>
            <a:spcAft>
              <a:spcPct val="15000"/>
            </a:spcAft>
            <a:buChar char="•"/>
          </a:pPr>
          <a:r>
            <a:rPr lang="es-CO" sz="1700" kern="1200" dirty="0"/>
            <a:t>Compraventa internacional de mercaderías</a:t>
          </a:r>
          <a:endParaRPr lang="en-US" sz="1700" kern="1200" dirty="0"/>
        </a:p>
        <a:p>
          <a:pPr marL="171450" lvl="1" indent="-171450" algn="l" defTabSz="755650">
            <a:lnSpc>
              <a:spcPct val="90000"/>
            </a:lnSpc>
            <a:spcBef>
              <a:spcPct val="0"/>
            </a:spcBef>
            <a:spcAft>
              <a:spcPct val="15000"/>
            </a:spcAft>
            <a:buChar char="•"/>
          </a:pPr>
          <a:r>
            <a:rPr lang="es-CO" sz="1700" kern="1200"/>
            <a:t>Garantías reales</a:t>
          </a:r>
          <a:endParaRPr lang="en-US" sz="1700" kern="1200"/>
        </a:p>
        <a:p>
          <a:pPr marL="171450" lvl="1" indent="-171450" algn="l" defTabSz="755650">
            <a:lnSpc>
              <a:spcPct val="90000"/>
            </a:lnSpc>
            <a:spcBef>
              <a:spcPct val="0"/>
            </a:spcBef>
            <a:spcAft>
              <a:spcPct val="15000"/>
            </a:spcAft>
            <a:buChar char="•"/>
          </a:pPr>
          <a:r>
            <a:rPr lang="es-CO" sz="1700" kern="1200"/>
            <a:t>Insolvencia</a:t>
          </a:r>
          <a:endParaRPr lang="en-US" sz="1700" kern="1200"/>
        </a:p>
        <a:p>
          <a:pPr marL="171450" lvl="1" indent="-171450" algn="l" defTabSz="755650">
            <a:lnSpc>
              <a:spcPct val="90000"/>
            </a:lnSpc>
            <a:spcBef>
              <a:spcPct val="0"/>
            </a:spcBef>
            <a:spcAft>
              <a:spcPct val="15000"/>
            </a:spcAft>
            <a:buChar char="•"/>
          </a:pPr>
          <a:r>
            <a:rPr lang="es-CO" sz="1700" kern="1200"/>
            <a:t>Pagos internacionales</a:t>
          </a:r>
          <a:endParaRPr lang="en-US" sz="1700" kern="1200"/>
        </a:p>
        <a:p>
          <a:pPr marL="171450" lvl="1" indent="-171450" algn="l" defTabSz="755650">
            <a:lnSpc>
              <a:spcPct val="90000"/>
            </a:lnSpc>
            <a:spcBef>
              <a:spcPct val="0"/>
            </a:spcBef>
            <a:spcAft>
              <a:spcPct val="15000"/>
            </a:spcAft>
            <a:buChar char="•"/>
          </a:pPr>
          <a:r>
            <a:rPr lang="es-CO" sz="1700" kern="1200"/>
            <a:t>Transporte internacional de mercancías</a:t>
          </a:r>
          <a:endParaRPr lang="en-US" sz="1700" kern="1200"/>
        </a:p>
        <a:p>
          <a:pPr marL="171450" lvl="1" indent="-171450" algn="l" defTabSz="755650">
            <a:lnSpc>
              <a:spcPct val="90000"/>
            </a:lnSpc>
            <a:spcBef>
              <a:spcPct val="0"/>
            </a:spcBef>
            <a:spcAft>
              <a:spcPct val="15000"/>
            </a:spcAft>
            <a:buChar char="•"/>
          </a:pPr>
          <a:r>
            <a:rPr lang="es-CO" sz="1700" kern="1200"/>
            <a:t>Comercio electrónico</a:t>
          </a:r>
          <a:endParaRPr lang="en-US" sz="1700" kern="1200"/>
        </a:p>
        <a:p>
          <a:pPr marL="171450" lvl="1" indent="-171450" algn="l" defTabSz="755650">
            <a:lnSpc>
              <a:spcPct val="90000"/>
            </a:lnSpc>
            <a:spcBef>
              <a:spcPct val="0"/>
            </a:spcBef>
            <a:spcAft>
              <a:spcPct val="15000"/>
            </a:spcAft>
            <a:buChar char="•"/>
          </a:pPr>
          <a:r>
            <a:rPr lang="es-CO" sz="1700" kern="1200"/>
            <a:t>Contratación pública y desarrollo de la infraestructura</a:t>
          </a:r>
          <a:endParaRPr lang="en-US" sz="1700" kern="1200"/>
        </a:p>
        <a:p>
          <a:pPr marL="171450" lvl="1" indent="-171450" algn="l" defTabSz="755650">
            <a:lnSpc>
              <a:spcPct val="90000"/>
            </a:lnSpc>
            <a:spcBef>
              <a:spcPct val="0"/>
            </a:spcBef>
            <a:spcAft>
              <a:spcPct val="15000"/>
            </a:spcAft>
            <a:buChar char="•"/>
          </a:pPr>
          <a:r>
            <a:rPr lang="es-CO" sz="1700" kern="1200"/>
            <a:t>Estructuración de formas societarias simplificadas</a:t>
          </a:r>
          <a:endParaRPr lang="en-US" sz="1700" kern="1200"/>
        </a:p>
      </dsp:txBody>
      <dsp:txXfrm>
        <a:off x="223439" y="321661"/>
        <a:ext cx="5168109" cy="413029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5E0DCE-8BF2-6345-969F-E7E99536B09D}">
      <dsp:nvSpPr>
        <dsp:cNvPr id="0" name=""/>
        <dsp:cNvSpPr/>
      </dsp:nvSpPr>
      <dsp:spPr>
        <a:xfrm>
          <a:off x="0" y="29453"/>
          <a:ext cx="6496050" cy="1032854"/>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US" sz="2600" b="1" kern="1200"/>
            <a:t>1. LA AUTONOMÍA DE LA VOLUNTAD</a:t>
          </a:r>
          <a:endParaRPr lang="en-US" sz="2600" kern="1200"/>
        </a:p>
      </dsp:txBody>
      <dsp:txXfrm>
        <a:off x="50420" y="79873"/>
        <a:ext cx="6395210" cy="932014"/>
      </dsp:txXfrm>
    </dsp:sp>
    <dsp:sp modelId="{C5C4B637-3729-7A44-9F0F-3AAFA6555776}">
      <dsp:nvSpPr>
        <dsp:cNvPr id="0" name=""/>
        <dsp:cNvSpPr/>
      </dsp:nvSpPr>
      <dsp:spPr>
        <a:xfrm>
          <a:off x="0" y="1137187"/>
          <a:ext cx="6496050" cy="1032854"/>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b="1" kern="1200"/>
            <a:t>Concepto: </a:t>
          </a:r>
          <a:r>
            <a:rPr lang="es-ES_tradnl" sz="2600" kern="1200"/>
            <a:t>posibilidad de autodeterminación de los sujetos. </a:t>
          </a:r>
          <a:endParaRPr lang="en-US" sz="2600" kern="1200"/>
        </a:p>
      </dsp:txBody>
      <dsp:txXfrm>
        <a:off x="50420" y="1187607"/>
        <a:ext cx="6395210" cy="932014"/>
      </dsp:txXfrm>
    </dsp:sp>
    <dsp:sp modelId="{210E480B-831A-5644-863A-7C426B56200F}">
      <dsp:nvSpPr>
        <dsp:cNvPr id="0" name=""/>
        <dsp:cNvSpPr/>
      </dsp:nvSpPr>
      <dsp:spPr>
        <a:xfrm>
          <a:off x="0" y="2244922"/>
          <a:ext cx="6496050" cy="1032854"/>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b="1" kern="1200"/>
            <a:t>Clases (art. 6)</a:t>
          </a:r>
          <a:endParaRPr lang="en-US" sz="2600" kern="1200"/>
        </a:p>
      </dsp:txBody>
      <dsp:txXfrm>
        <a:off x="50420" y="2295342"/>
        <a:ext cx="6395210" cy="932014"/>
      </dsp:txXfrm>
    </dsp:sp>
    <dsp:sp modelId="{489F445B-28D5-A44E-BDBE-B34EBB31E49A}">
      <dsp:nvSpPr>
        <dsp:cNvPr id="0" name=""/>
        <dsp:cNvSpPr/>
      </dsp:nvSpPr>
      <dsp:spPr>
        <a:xfrm>
          <a:off x="0" y="3277776"/>
          <a:ext cx="6496050" cy="1264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250" tIns="33020" rIns="184912" bIns="33020" numCol="1" spcCol="1270" anchor="t" anchorCtr="0">
          <a:noAutofit/>
        </a:bodyPr>
        <a:lstStyle/>
        <a:p>
          <a:pPr marL="228600" lvl="1" indent="-228600" algn="l" defTabSz="889000">
            <a:lnSpc>
              <a:spcPct val="90000"/>
            </a:lnSpc>
            <a:spcBef>
              <a:spcPct val="0"/>
            </a:spcBef>
            <a:spcAft>
              <a:spcPct val="20000"/>
            </a:spcAft>
            <a:buChar char="•"/>
          </a:pPr>
          <a:r>
            <a:rPr lang="es-ES_tradnl" sz="2000" i="1" kern="1200"/>
            <a:t>Autonomía en sentido conflictual</a:t>
          </a:r>
          <a:r>
            <a:rPr lang="es-ES_tradnl" sz="2000" kern="1200"/>
            <a:t>: Excluir la aplicación de la CV y escoger la ley aplicable.</a:t>
          </a:r>
          <a:endParaRPr lang="en-US" sz="2000" kern="1200"/>
        </a:p>
        <a:p>
          <a:pPr marL="228600" lvl="1" indent="-228600" algn="l" defTabSz="889000">
            <a:lnSpc>
              <a:spcPct val="90000"/>
            </a:lnSpc>
            <a:spcBef>
              <a:spcPct val="0"/>
            </a:spcBef>
            <a:spcAft>
              <a:spcPct val="20000"/>
            </a:spcAft>
            <a:buChar char="•"/>
          </a:pPr>
          <a:r>
            <a:rPr lang="es-ES_tradnl" sz="2000" i="1" kern="1200"/>
            <a:t>Autonomía en sentido material</a:t>
          </a:r>
          <a:r>
            <a:rPr lang="es-ES_tradnl" sz="2000" kern="1200"/>
            <a:t>: Determinar el contenido del contrato.</a:t>
          </a:r>
          <a:endParaRPr lang="en-US" sz="2000" kern="1200"/>
        </a:p>
      </dsp:txBody>
      <dsp:txXfrm>
        <a:off x="0" y="3277776"/>
        <a:ext cx="6496050" cy="126477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A00196-918A-714E-AA0A-EEE2FD523A69}">
      <dsp:nvSpPr>
        <dsp:cNvPr id="0" name=""/>
        <dsp:cNvSpPr/>
      </dsp:nvSpPr>
      <dsp:spPr>
        <a:xfrm>
          <a:off x="0" y="0"/>
          <a:ext cx="5069755" cy="103305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1. Exclusión expresa (</a:t>
          </a:r>
          <a:r>
            <a:rPr lang="en-US" sz="1300" i="1" kern="1200"/>
            <a:t>opting out</a:t>
          </a:r>
          <a:r>
            <a:rPr lang="en-US" sz="1300" kern="1200"/>
            <a:t>)</a:t>
          </a:r>
        </a:p>
      </dsp:txBody>
      <dsp:txXfrm>
        <a:off x="30257" y="30257"/>
        <a:ext cx="3834142" cy="972539"/>
      </dsp:txXfrm>
    </dsp:sp>
    <dsp:sp modelId="{DD3DD52F-2691-2041-873E-F65B5A08B12D}">
      <dsp:nvSpPr>
        <dsp:cNvPr id="0" name=""/>
        <dsp:cNvSpPr/>
      </dsp:nvSpPr>
      <dsp:spPr>
        <a:xfrm>
          <a:off x="378585" y="1176533"/>
          <a:ext cx="5069755" cy="1033053"/>
        </a:xfrm>
        <a:prstGeom prst="roundRect">
          <a:avLst>
            <a:gd name="adj" fmla="val 10000"/>
          </a:avLst>
        </a:prstGeom>
        <a:solidFill>
          <a:schemeClr val="accent2">
            <a:hueOff val="338703"/>
            <a:satOff val="-1658"/>
            <a:lumOff val="93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i="1" kern="1200"/>
            <a:t>A) Total: </a:t>
          </a:r>
          <a:endParaRPr lang="en-US" sz="1300" kern="1200"/>
        </a:p>
      </dsp:txBody>
      <dsp:txXfrm>
        <a:off x="408842" y="1206790"/>
        <a:ext cx="3959170" cy="972539"/>
      </dsp:txXfrm>
    </dsp:sp>
    <dsp:sp modelId="{C5D4F472-2050-C548-AC85-30C06E0BC689}">
      <dsp:nvSpPr>
        <dsp:cNvPr id="0" name=""/>
        <dsp:cNvSpPr/>
      </dsp:nvSpPr>
      <dsp:spPr>
        <a:xfrm>
          <a:off x="757171" y="2353066"/>
          <a:ext cx="5069755" cy="1033053"/>
        </a:xfrm>
        <a:prstGeom prst="roundRect">
          <a:avLst>
            <a:gd name="adj" fmla="val 10000"/>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“Este contrato no se regirá por la Convención de Naciones Unidas sobre los contratos de compraventa internacional de mercaderías”</a:t>
          </a:r>
        </a:p>
      </dsp:txBody>
      <dsp:txXfrm>
        <a:off x="787428" y="2383323"/>
        <a:ext cx="3959170" cy="972539"/>
      </dsp:txXfrm>
    </dsp:sp>
    <dsp:sp modelId="{EBDE40FC-CFED-8A42-8771-23B1E1FDA1FE}">
      <dsp:nvSpPr>
        <dsp:cNvPr id="0" name=""/>
        <dsp:cNvSpPr/>
      </dsp:nvSpPr>
      <dsp:spPr>
        <a:xfrm>
          <a:off x="1135756" y="3529600"/>
          <a:ext cx="5069755" cy="1033053"/>
        </a:xfrm>
        <a:prstGeom prst="roundRect">
          <a:avLst>
            <a:gd name="adj" fmla="val 10000"/>
          </a:avLst>
        </a:prstGeom>
        <a:solidFill>
          <a:schemeClr val="accent2">
            <a:hueOff val="1016110"/>
            <a:satOff val="-4974"/>
            <a:lumOff val="27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i="1" kern="1200"/>
            <a:t>B) Parcial: </a:t>
          </a:r>
          <a:endParaRPr lang="en-US" sz="1300" kern="1200"/>
        </a:p>
      </dsp:txBody>
      <dsp:txXfrm>
        <a:off x="1166013" y="3559857"/>
        <a:ext cx="3959170" cy="972539"/>
      </dsp:txXfrm>
    </dsp:sp>
    <dsp:sp modelId="{C8E6D49E-A3D1-7347-B79B-0A86563234C8}">
      <dsp:nvSpPr>
        <dsp:cNvPr id="0" name=""/>
        <dsp:cNvSpPr/>
      </dsp:nvSpPr>
      <dsp:spPr>
        <a:xfrm>
          <a:off x="1514342" y="4706133"/>
          <a:ext cx="5069755" cy="1033053"/>
        </a:xfrm>
        <a:prstGeom prst="roundRect">
          <a:avLst>
            <a:gd name="adj" fmla="val 10000"/>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n-US" sz="1300" kern="1200"/>
            <a:t>“Las acciones por incumplimiento de este contrato no se regirán por la Convención de Naciones Unidas sobre los contratos de compraventa internacional de mercaderías”</a:t>
          </a:r>
        </a:p>
      </dsp:txBody>
      <dsp:txXfrm>
        <a:off x="1544599" y="4736390"/>
        <a:ext cx="3959170" cy="972539"/>
      </dsp:txXfrm>
    </dsp:sp>
    <dsp:sp modelId="{FAD767C2-162E-884D-8B68-DB93714E9610}">
      <dsp:nvSpPr>
        <dsp:cNvPr id="0" name=""/>
        <dsp:cNvSpPr/>
      </dsp:nvSpPr>
      <dsp:spPr>
        <a:xfrm>
          <a:off x="4398270" y="754703"/>
          <a:ext cx="671484" cy="671484"/>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4549354" y="754703"/>
        <a:ext cx="369316" cy="505292"/>
      </dsp:txXfrm>
    </dsp:sp>
    <dsp:sp modelId="{729121DA-BFAD-2E46-AE41-CBCA3610EB08}">
      <dsp:nvSpPr>
        <dsp:cNvPr id="0" name=""/>
        <dsp:cNvSpPr/>
      </dsp:nvSpPr>
      <dsp:spPr>
        <a:xfrm>
          <a:off x="4776856" y="1931236"/>
          <a:ext cx="671484" cy="671484"/>
        </a:xfrm>
        <a:prstGeom prst="downArrow">
          <a:avLst>
            <a:gd name="adj1" fmla="val 55000"/>
            <a:gd name="adj2" fmla="val 45000"/>
          </a:avLst>
        </a:prstGeom>
        <a:solidFill>
          <a:schemeClr val="accent2">
            <a:tint val="40000"/>
            <a:alpha val="90000"/>
            <a:hueOff val="543256"/>
            <a:satOff val="-1571"/>
            <a:lumOff val="-33"/>
            <a:alphaOff val="0"/>
          </a:schemeClr>
        </a:solidFill>
        <a:ln w="19050" cap="rnd" cmpd="sng" algn="ctr">
          <a:solidFill>
            <a:schemeClr val="accent2">
              <a:tint val="40000"/>
              <a:alpha val="90000"/>
              <a:hueOff val="543256"/>
              <a:satOff val="-1571"/>
              <a:lumOff val="-3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4927940" y="1931236"/>
        <a:ext cx="369316" cy="505292"/>
      </dsp:txXfrm>
    </dsp:sp>
    <dsp:sp modelId="{FB611227-D47D-7E42-8E64-02AC7528B2CA}">
      <dsp:nvSpPr>
        <dsp:cNvPr id="0" name=""/>
        <dsp:cNvSpPr/>
      </dsp:nvSpPr>
      <dsp:spPr>
        <a:xfrm>
          <a:off x="5155441" y="3090552"/>
          <a:ext cx="671484" cy="671484"/>
        </a:xfrm>
        <a:prstGeom prst="downArrow">
          <a:avLst>
            <a:gd name="adj1" fmla="val 55000"/>
            <a:gd name="adj2" fmla="val 45000"/>
          </a:avLst>
        </a:prstGeom>
        <a:solidFill>
          <a:schemeClr val="accent2">
            <a:tint val="40000"/>
            <a:alpha val="90000"/>
            <a:hueOff val="1086513"/>
            <a:satOff val="-3142"/>
            <a:lumOff val="-67"/>
            <a:alphaOff val="0"/>
          </a:schemeClr>
        </a:solidFill>
        <a:ln w="19050" cap="rnd" cmpd="sng" algn="ctr">
          <a:solidFill>
            <a:schemeClr val="accent2">
              <a:tint val="40000"/>
              <a:alpha val="90000"/>
              <a:hueOff val="1086513"/>
              <a:satOff val="-3142"/>
              <a:lumOff val="-6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5306525" y="3090552"/>
        <a:ext cx="369316" cy="505292"/>
      </dsp:txXfrm>
    </dsp:sp>
    <dsp:sp modelId="{865456E0-7BFB-184D-9E25-703B3AA1E566}">
      <dsp:nvSpPr>
        <dsp:cNvPr id="0" name=""/>
        <dsp:cNvSpPr/>
      </dsp:nvSpPr>
      <dsp:spPr>
        <a:xfrm>
          <a:off x="5534027" y="4278563"/>
          <a:ext cx="671484" cy="671484"/>
        </a:xfrm>
        <a:prstGeom prst="downArrow">
          <a:avLst>
            <a:gd name="adj1" fmla="val 55000"/>
            <a:gd name="adj2" fmla="val 45000"/>
          </a:avLst>
        </a:prstGeom>
        <a:solidFill>
          <a:schemeClr val="accent2">
            <a:tint val="40000"/>
            <a:alpha val="90000"/>
            <a:hueOff val="1629769"/>
            <a:satOff val="-4713"/>
            <a:lumOff val="-100"/>
            <a:alphaOff val="0"/>
          </a:schemeClr>
        </a:solidFill>
        <a:ln w="19050" cap="rnd" cmpd="sng" algn="ctr">
          <a:solidFill>
            <a:schemeClr val="accent2">
              <a:tint val="40000"/>
              <a:alpha val="90000"/>
              <a:hueOff val="1629769"/>
              <a:satOff val="-4713"/>
              <a:lumOff val="-10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5685111" y="4278563"/>
        <a:ext cx="369316" cy="50529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800F0-5C12-DC45-B4F8-294DB8C1E0D6}">
      <dsp:nvSpPr>
        <dsp:cNvPr id="0" name=""/>
        <dsp:cNvSpPr/>
      </dsp:nvSpPr>
      <dsp:spPr>
        <a:xfrm>
          <a:off x="0" y="705640"/>
          <a:ext cx="5614987" cy="63560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2. Exclusión tácita:</a:t>
          </a:r>
          <a:endParaRPr lang="en-US" sz="1600" kern="1200"/>
        </a:p>
      </dsp:txBody>
      <dsp:txXfrm>
        <a:off x="31028" y="736668"/>
        <a:ext cx="5552931" cy="573546"/>
      </dsp:txXfrm>
    </dsp:sp>
    <dsp:sp modelId="{8565F4E6-776B-5A49-AD87-3618321C72AE}">
      <dsp:nvSpPr>
        <dsp:cNvPr id="0" name=""/>
        <dsp:cNvSpPr/>
      </dsp:nvSpPr>
      <dsp:spPr>
        <a:xfrm>
          <a:off x="0" y="1387322"/>
          <a:ext cx="5614987" cy="635602"/>
        </a:xfrm>
        <a:prstGeom prst="roundRect">
          <a:avLst/>
        </a:prstGeom>
        <a:solidFill>
          <a:schemeClr val="accent2">
            <a:hueOff val="338703"/>
            <a:satOff val="-1658"/>
            <a:lumOff val="93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b="1" kern="1200"/>
            <a:t>Escogencia de una “ley” nacional </a:t>
          </a:r>
          <a:r>
            <a:rPr lang="es-ES_tradnl" sz="1600" kern="1200"/>
            <a:t>o algún instrumento que regule uno de los temas de la Convención</a:t>
          </a:r>
          <a:endParaRPr lang="en-US" sz="1600" kern="1200"/>
        </a:p>
      </dsp:txBody>
      <dsp:txXfrm>
        <a:off x="31028" y="1418350"/>
        <a:ext cx="5552931" cy="573546"/>
      </dsp:txXfrm>
    </dsp:sp>
    <dsp:sp modelId="{70E57035-6620-9C4A-AEA4-01E1F7FE248D}">
      <dsp:nvSpPr>
        <dsp:cNvPr id="0" name=""/>
        <dsp:cNvSpPr/>
      </dsp:nvSpPr>
      <dsp:spPr>
        <a:xfrm>
          <a:off x="0" y="2069005"/>
          <a:ext cx="5614987" cy="635602"/>
        </a:xfrm>
        <a:prstGeom prst="roundRec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i="1" kern="1200"/>
            <a:t>“Este contrato se regirá por el Código de Comercio colombiano”</a:t>
          </a:r>
          <a:endParaRPr lang="en-US" sz="1600" kern="1200"/>
        </a:p>
      </dsp:txBody>
      <dsp:txXfrm>
        <a:off x="31028" y="2100033"/>
        <a:ext cx="5552931" cy="573546"/>
      </dsp:txXfrm>
    </dsp:sp>
    <dsp:sp modelId="{5022B5EB-D267-0547-961F-7BEBBFC8CCE1}">
      <dsp:nvSpPr>
        <dsp:cNvPr id="0" name=""/>
        <dsp:cNvSpPr/>
      </dsp:nvSpPr>
      <dsp:spPr>
        <a:xfrm>
          <a:off x="0" y="2750687"/>
          <a:ext cx="5614987" cy="635602"/>
        </a:xfrm>
        <a:prstGeom prst="roundRect">
          <a:avLst/>
        </a:prstGeom>
        <a:solidFill>
          <a:schemeClr val="accent2">
            <a:hueOff val="1016110"/>
            <a:satOff val="-4974"/>
            <a:lumOff val="279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b="1" kern="1200"/>
            <a:t>Escogencia de un “Derecho” nacional:</a:t>
          </a:r>
          <a:endParaRPr lang="en-US" sz="1600" kern="1200"/>
        </a:p>
      </dsp:txBody>
      <dsp:txXfrm>
        <a:off x="31028" y="2781715"/>
        <a:ext cx="5552931" cy="573546"/>
      </dsp:txXfrm>
    </dsp:sp>
    <dsp:sp modelId="{75077040-5190-7548-9055-B814BD56497E}">
      <dsp:nvSpPr>
        <dsp:cNvPr id="0" name=""/>
        <dsp:cNvSpPr/>
      </dsp:nvSpPr>
      <dsp:spPr>
        <a:xfrm>
          <a:off x="0" y="3432370"/>
          <a:ext cx="5614987" cy="635602"/>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i="1" kern="1200"/>
            <a:t>“Este contrato se regirá por el Derecho colombiano”</a:t>
          </a:r>
          <a:endParaRPr lang="en-US" sz="1600" kern="1200"/>
        </a:p>
      </dsp:txBody>
      <dsp:txXfrm>
        <a:off x="31028" y="3463398"/>
        <a:ext cx="5552931" cy="57354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404FF6-1D90-44CF-98A2-8B1933CDA0F7}">
      <dsp:nvSpPr>
        <dsp:cNvPr id="0" name=""/>
        <dsp:cNvSpPr/>
      </dsp:nvSpPr>
      <dsp:spPr>
        <a:xfrm>
          <a:off x="0" y="1981"/>
          <a:ext cx="5614987" cy="100413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EDE8BF-D794-4B39-92A0-C54689596189}">
      <dsp:nvSpPr>
        <dsp:cNvPr id="0" name=""/>
        <dsp:cNvSpPr/>
      </dsp:nvSpPr>
      <dsp:spPr>
        <a:xfrm>
          <a:off x="303751" y="227912"/>
          <a:ext cx="552275" cy="5522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87D589-3D62-4F38-B013-ED1752CA0421}">
      <dsp:nvSpPr>
        <dsp:cNvPr id="0" name=""/>
        <dsp:cNvSpPr/>
      </dsp:nvSpPr>
      <dsp:spPr>
        <a:xfrm>
          <a:off x="1159778" y="1981"/>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622300">
            <a:lnSpc>
              <a:spcPct val="90000"/>
            </a:lnSpc>
            <a:spcBef>
              <a:spcPct val="0"/>
            </a:spcBef>
            <a:spcAft>
              <a:spcPct val="35000"/>
            </a:spcAft>
            <a:buNone/>
          </a:pPr>
          <a:r>
            <a:rPr lang="es-ES_tradnl" sz="1400" kern="1200"/>
            <a:t>¿Es posible que las partes escojan como ley aplicable un instrumento de </a:t>
          </a:r>
          <a:r>
            <a:rPr lang="es-ES_tradnl" sz="1400" i="1" kern="1200"/>
            <a:t>soft law</a:t>
          </a:r>
          <a:r>
            <a:rPr lang="es-ES_tradnl" sz="1400" kern="1200"/>
            <a:t>?</a:t>
          </a:r>
          <a:endParaRPr lang="en-US" sz="1400" kern="1200"/>
        </a:p>
      </dsp:txBody>
      <dsp:txXfrm>
        <a:off x="1159778" y="1981"/>
        <a:ext cx="4455208" cy="1004136"/>
      </dsp:txXfrm>
    </dsp:sp>
    <dsp:sp modelId="{A393B4E3-0006-4124-B260-9CF94ADD50CF}">
      <dsp:nvSpPr>
        <dsp:cNvPr id="0" name=""/>
        <dsp:cNvSpPr/>
      </dsp:nvSpPr>
      <dsp:spPr>
        <a:xfrm>
          <a:off x="0" y="1257152"/>
          <a:ext cx="5614987" cy="100413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F105F68-F473-4E7E-A2B2-AC55E2552230}">
      <dsp:nvSpPr>
        <dsp:cNvPr id="0" name=""/>
        <dsp:cNvSpPr/>
      </dsp:nvSpPr>
      <dsp:spPr>
        <a:xfrm>
          <a:off x="303751" y="1483083"/>
          <a:ext cx="552275" cy="5522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342FBE8-3E2A-4648-B736-649953EF0C92}">
      <dsp:nvSpPr>
        <dsp:cNvPr id="0" name=""/>
        <dsp:cNvSpPr/>
      </dsp:nvSpPr>
      <dsp:spPr>
        <a:xfrm>
          <a:off x="1159778" y="1257152"/>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622300">
            <a:lnSpc>
              <a:spcPct val="90000"/>
            </a:lnSpc>
            <a:spcBef>
              <a:spcPct val="0"/>
            </a:spcBef>
            <a:spcAft>
              <a:spcPct val="35000"/>
            </a:spcAft>
            <a:buNone/>
          </a:pPr>
          <a:r>
            <a:rPr lang="es-ES_tradnl" sz="1400" kern="1200"/>
            <a:t>1. Como complemento de la Convención. Referencia al uso de los Principios de Unidroit sobre los contratos comerciales internacionales. </a:t>
          </a:r>
          <a:endParaRPr lang="en-US" sz="1400" kern="1200"/>
        </a:p>
      </dsp:txBody>
      <dsp:txXfrm>
        <a:off x="1159778" y="1257152"/>
        <a:ext cx="4455208" cy="1004136"/>
      </dsp:txXfrm>
    </dsp:sp>
    <dsp:sp modelId="{C4DCCEB3-1C81-48CC-B506-1741F59C2274}">
      <dsp:nvSpPr>
        <dsp:cNvPr id="0" name=""/>
        <dsp:cNvSpPr/>
      </dsp:nvSpPr>
      <dsp:spPr>
        <a:xfrm>
          <a:off x="0" y="2512323"/>
          <a:ext cx="5614987" cy="100413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447C49-1A01-47D6-A610-A30911663E51}">
      <dsp:nvSpPr>
        <dsp:cNvPr id="0" name=""/>
        <dsp:cNvSpPr/>
      </dsp:nvSpPr>
      <dsp:spPr>
        <a:xfrm>
          <a:off x="303751" y="2738254"/>
          <a:ext cx="552275" cy="5522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2A666EF-DDE8-4FD3-8248-0434B79C35E2}">
      <dsp:nvSpPr>
        <dsp:cNvPr id="0" name=""/>
        <dsp:cNvSpPr/>
      </dsp:nvSpPr>
      <dsp:spPr>
        <a:xfrm>
          <a:off x="1159778" y="2512323"/>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622300">
            <a:lnSpc>
              <a:spcPct val="90000"/>
            </a:lnSpc>
            <a:spcBef>
              <a:spcPct val="0"/>
            </a:spcBef>
            <a:spcAft>
              <a:spcPct val="35000"/>
            </a:spcAft>
            <a:buNone/>
          </a:pPr>
          <a:r>
            <a:rPr lang="es-ES_tradnl" sz="1400" kern="1200"/>
            <a:t>Referencia a los “límites” que tiene el pacto de instrumentos de “soft law” como derecho aplicable al contrato. </a:t>
          </a:r>
          <a:endParaRPr lang="en-US" sz="1400" kern="1200"/>
        </a:p>
      </dsp:txBody>
      <dsp:txXfrm>
        <a:off x="1159778" y="2512323"/>
        <a:ext cx="4455208" cy="1004136"/>
      </dsp:txXfrm>
    </dsp:sp>
    <dsp:sp modelId="{3E214E2A-519E-463D-BFAC-0E57DF000D6A}">
      <dsp:nvSpPr>
        <dsp:cNvPr id="0" name=""/>
        <dsp:cNvSpPr/>
      </dsp:nvSpPr>
      <dsp:spPr>
        <a:xfrm>
          <a:off x="0" y="3767494"/>
          <a:ext cx="5614987" cy="1004136"/>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E098FF0-FEE6-4B6B-8C93-89F40707D73F}">
      <dsp:nvSpPr>
        <dsp:cNvPr id="0" name=""/>
        <dsp:cNvSpPr/>
      </dsp:nvSpPr>
      <dsp:spPr>
        <a:xfrm>
          <a:off x="303751" y="3993425"/>
          <a:ext cx="552275" cy="55227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8744851-D8EE-4FFE-991B-DB3FC9887D75}">
      <dsp:nvSpPr>
        <dsp:cNvPr id="0" name=""/>
        <dsp:cNvSpPr/>
      </dsp:nvSpPr>
      <dsp:spPr>
        <a:xfrm>
          <a:off x="1159778" y="3767494"/>
          <a:ext cx="4455208" cy="1004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271" tIns="106271" rIns="106271" bIns="106271" numCol="1" spcCol="1270" anchor="ctr" anchorCtr="0">
          <a:noAutofit/>
        </a:bodyPr>
        <a:lstStyle/>
        <a:p>
          <a:pPr marL="0" lvl="0" indent="0" algn="l" defTabSz="622300">
            <a:lnSpc>
              <a:spcPct val="90000"/>
            </a:lnSpc>
            <a:spcBef>
              <a:spcPct val="0"/>
            </a:spcBef>
            <a:spcAft>
              <a:spcPct val="35000"/>
            </a:spcAft>
            <a:buNone/>
          </a:pPr>
          <a:r>
            <a:rPr lang="es-ES_tradnl" sz="1400" kern="1200"/>
            <a:t>2. En lugar de la Convención</a:t>
          </a:r>
          <a:endParaRPr lang="en-US" sz="1400" kern="1200"/>
        </a:p>
      </dsp:txBody>
      <dsp:txXfrm>
        <a:off x="1159778" y="3767494"/>
        <a:ext cx="4455208" cy="1004136"/>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1EFB54-C0C4-2C42-A467-6A87811A6599}">
      <dsp:nvSpPr>
        <dsp:cNvPr id="0" name=""/>
        <dsp:cNvSpPr/>
      </dsp:nvSpPr>
      <dsp:spPr>
        <a:xfrm>
          <a:off x="610436" y="1598"/>
          <a:ext cx="5275176" cy="2108678"/>
        </a:xfrm>
        <a:prstGeom prst="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_tradnl" sz="2700" i="1" kern="1200" dirty="0"/>
            <a:t>¿Qué pasa si las partes escogen un Derecho de una unidad territorial que pertenece a un Estado federal?: </a:t>
          </a:r>
          <a:endParaRPr lang="en-US" sz="2700" kern="1200" dirty="0"/>
        </a:p>
      </dsp:txBody>
      <dsp:txXfrm>
        <a:off x="610436" y="1598"/>
        <a:ext cx="5275176" cy="2108678"/>
      </dsp:txXfrm>
    </dsp:sp>
    <dsp:sp modelId="{1FBA9B4D-06F4-CE46-AAE1-3A15F39619B9}">
      <dsp:nvSpPr>
        <dsp:cNvPr id="0" name=""/>
        <dsp:cNvSpPr/>
      </dsp:nvSpPr>
      <dsp:spPr>
        <a:xfrm>
          <a:off x="861053" y="2461723"/>
          <a:ext cx="4773943" cy="2108678"/>
        </a:xfrm>
        <a:prstGeom prst="rect">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s-ES_tradnl" sz="2700" kern="1200" dirty="0"/>
            <a:t>“Este contrato se regirá por las leyes del Estado de Nueva York”.</a:t>
          </a:r>
          <a:endParaRPr lang="en-US" sz="2700" kern="1200" dirty="0"/>
        </a:p>
      </dsp:txBody>
      <dsp:txXfrm>
        <a:off x="861053" y="2461723"/>
        <a:ext cx="4773943" cy="210867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99BC07-26B8-A44B-985A-777E40392EA6}">
      <dsp:nvSpPr>
        <dsp:cNvPr id="0" name=""/>
        <dsp:cNvSpPr/>
      </dsp:nvSpPr>
      <dsp:spPr>
        <a:xfrm>
          <a:off x="0" y="208778"/>
          <a:ext cx="5614987" cy="1032854"/>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kern="1200"/>
            <a:t>3. Las normas de la Convención</a:t>
          </a:r>
          <a:endParaRPr lang="en-US" sz="2600" kern="1200"/>
        </a:p>
      </dsp:txBody>
      <dsp:txXfrm>
        <a:off x="50420" y="259198"/>
        <a:ext cx="5514147" cy="932014"/>
      </dsp:txXfrm>
    </dsp:sp>
    <dsp:sp modelId="{DF3B7865-E8D9-8D45-8740-C4F25EA66645}">
      <dsp:nvSpPr>
        <dsp:cNvPr id="0" name=""/>
        <dsp:cNvSpPr/>
      </dsp:nvSpPr>
      <dsp:spPr>
        <a:xfrm>
          <a:off x="0" y="1316512"/>
          <a:ext cx="5614987" cy="1032854"/>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b="1" kern="1200"/>
            <a:t>4. Fuentes supletivas: vacíos y lagunas: Art. 7. </a:t>
          </a:r>
          <a:endParaRPr lang="en-US" sz="2600" kern="1200"/>
        </a:p>
      </dsp:txBody>
      <dsp:txXfrm>
        <a:off x="50420" y="1366932"/>
        <a:ext cx="5514147" cy="932014"/>
      </dsp:txXfrm>
    </dsp:sp>
    <dsp:sp modelId="{59AD3829-6E3F-3E4A-B18C-5EB8B1679A66}">
      <dsp:nvSpPr>
        <dsp:cNvPr id="0" name=""/>
        <dsp:cNvSpPr/>
      </dsp:nvSpPr>
      <dsp:spPr>
        <a:xfrm>
          <a:off x="0" y="2424246"/>
          <a:ext cx="5614987" cy="1032854"/>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b="1" kern="1200"/>
            <a:t>a)   Principios generales</a:t>
          </a:r>
          <a:endParaRPr lang="en-US" sz="2600" kern="1200"/>
        </a:p>
      </dsp:txBody>
      <dsp:txXfrm>
        <a:off x="50420" y="2474666"/>
        <a:ext cx="5514147" cy="932014"/>
      </dsp:txXfrm>
    </dsp:sp>
    <dsp:sp modelId="{16194BD0-E609-2548-BA6F-04362626A5C8}">
      <dsp:nvSpPr>
        <dsp:cNvPr id="0" name=""/>
        <dsp:cNvSpPr/>
      </dsp:nvSpPr>
      <dsp:spPr>
        <a:xfrm>
          <a:off x="0" y="3531980"/>
          <a:ext cx="5614987" cy="1032854"/>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b="1" kern="1200"/>
            <a:t>b)   Normas nacionales según el Derecho Internacional Privado.</a:t>
          </a:r>
          <a:endParaRPr lang="en-US" sz="2600" kern="1200"/>
        </a:p>
      </dsp:txBody>
      <dsp:txXfrm>
        <a:off x="50420" y="3582400"/>
        <a:ext cx="5514147" cy="93201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7E839-261C-FA49-A556-54EFD97DF10D}">
      <dsp:nvSpPr>
        <dsp:cNvPr id="0" name=""/>
        <dsp:cNvSpPr/>
      </dsp:nvSpPr>
      <dsp:spPr>
        <a:xfrm>
          <a:off x="0" y="218031"/>
          <a:ext cx="5614987" cy="2142854"/>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L" sz="1800" kern="1200"/>
            <a:t>“1. En la interpretación de la presente Convención se tendrá en cuenta su carácter internacional y la necesidad de promover la uniformidad en su aplicación y de asegurar la observancia de la buena fe en el comercio internacional. </a:t>
          </a:r>
          <a:endParaRPr lang="en-US" sz="1800" kern="1200"/>
        </a:p>
      </dsp:txBody>
      <dsp:txXfrm>
        <a:off x="104606" y="322637"/>
        <a:ext cx="5405775" cy="1933642"/>
      </dsp:txXfrm>
    </dsp:sp>
    <dsp:sp modelId="{2FF6DDF5-3321-4345-8AE5-EEF239D1EB90}">
      <dsp:nvSpPr>
        <dsp:cNvPr id="0" name=""/>
        <dsp:cNvSpPr/>
      </dsp:nvSpPr>
      <dsp:spPr>
        <a:xfrm>
          <a:off x="0" y="2412726"/>
          <a:ext cx="5614987" cy="2142854"/>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s-CL" sz="1800" kern="1200"/>
            <a:t>2. </a:t>
          </a:r>
          <a:r>
            <a:rPr lang="es-CL" sz="1800" b="1" i="1" kern="1200"/>
            <a:t>Las cuestiones relativas a las materias que se rigen por la presente Convención que no estén expresamente resueltas en ella se dirimirán de conformidad con los principios generales …o a falta de tales principios, de conformidad con la ley aplicable en virtud de las normas de derecho internacional privado</a:t>
          </a:r>
          <a:r>
            <a:rPr lang="es-CL" sz="1800" kern="1200"/>
            <a:t>”. </a:t>
          </a:r>
          <a:endParaRPr lang="en-US" sz="1800" kern="1200"/>
        </a:p>
      </dsp:txBody>
      <dsp:txXfrm>
        <a:off x="104606" y="2517332"/>
        <a:ext cx="5405775" cy="193364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1358-0A8A-E44D-BA97-21AAB005ECCD}">
      <dsp:nvSpPr>
        <dsp:cNvPr id="0" name=""/>
        <dsp:cNvSpPr/>
      </dsp:nvSpPr>
      <dsp:spPr>
        <a:xfrm>
          <a:off x="0" y="117958"/>
          <a:ext cx="2938860" cy="1763315"/>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t> Internacionalidad e interpretación uniforme</a:t>
          </a:r>
          <a:endParaRPr lang="en-US" sz="2400" kern="1200" dirty="0"/>
        </a:p>
      </dsp:txBody>
      <dsp:txXfrm>
        <a:off x="0" y="117958"/>
        <a:ext cx="2938860" cy="1763315"/>
      </dsp:txXfrm>
    </dsp:sp>
    <dsp:sp modelId="{908A6006-2AE5-3A41-8376-4421954D2994}">
      <dsp:nvSpPr>
        <dsp:cNvPr id="0" name=""/>
        <dsp:cNvSpPr/>
      </dsp:nvSpPr>
      <dsp:spPr>
        <a:xfrm>
          <a:off x="3232745" y="117958"/>
          <a:ext cx="2938860" cy="1763315"/>
        </a:xfrm>
        <a:prstGeom prst="rect">
          <a:avLst/>
        </a:prstGeom>
        <a:solidFill>
          <a:schemeClr val="accent5">
            <a:hueOff val="1247448"/>
            <a:satOff val="-803"/>
            <a:lumOff val="54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t>Buena Fe</a:t>
          </a:r>
          <a:endParaRPr lang="en-US" sz="2400" kern="1200" dirty="0"/>
        </a:p>
      </dsp:txBody>
      <dsp:txXfrm>
        <a:off x="3232745" y="117958"/>
        <a:ext cx="2938860" cy="1763315"/>
      </dsp:txXfrm>
    </dsp:sp>
    <dsp:sp modelId="{07694BD1-04A3-6143-A5AD-FF22D4F5943B}">
      <dsp:nvSpPr>
        <dsp:cNvPr id="0" name=""/>
        <dsp:cNvSpPr/>
      </dsp:nvSpPr>
      <dsp:spPr>
        <a:xfrm>
          <a:off x="6465492" y="117958"/>
          <a:ext cx="2938860" cy="1763315"/>
        </a:xfrm>
        <a:prstGeom prst="rect">
          <a:avLst/>
        </a:prstGeom>
        <a:solidFill>
          <a:schemeClr val="accent5">
            <a:hueOff val="2494895"/>
            <a:satOff val="-1605"/>
            <a:lumOff val="109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t>Real intención (8.1.) y Razonabilidad (8.2.)</a:t>
          </a:r>
          <a:endParaRPr lang="en-US" sz="2400" kern="1200" dirty="0"/>
        </a:p>
      </dsp:txBody>
      <dsp:txXfrm>
        <a:off x="6465492" y="117958"/>
        <a:ext cx="2938860" cy="1763315"/>
      </dsp:txXfrm>
    </dsp:sp>
    <dsp:sp modelId="{DF24A6A6-09C4-0649-A0B1-083DFEC399D7}">
      <dsp:nvSpPr>
        <dsp:cNvPr id="0" name=""/>
        <dsp:cNvSpPr/>
      </dsp:nvSpPr>
      <dsp:spPr>
        <a:xfrm>
          <a:off x="0" y="2175159"/>
          <a:ext cx="2938860" cy="1763315"/>
        </a:xfrm>
        <a:prstGeom prst="rect">
          <a:avLst/>
        </a:prstGeom>
        <a:solidFill>
          <a:schemeClr val="accent5">
            <a:hueOff val="3742343"/>
            <a:satOff val="-2408"/>
            <a:lumOff val="164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t> </a:t>
          </a:r>
          <a:r>
            <a:rPr lang="es-ES_tradnl" sz="2400" kern="1200" dirty="0" err="1"/>
            <a:t>Consensualidad</a:t>
          </a:r>
          <a:r>
            <a:rPr lang="es-ES_tradnl" sz="2400" kern="1200" dirty="0"/>
            <a:t> del contrato y su prueba (11)</a:t>
          </a:r>
          <a:endParaRPr lang="en-US" sz="2400" kern="1200" dirty="0"/>
        </a:p>
      </dsp:txBody>
      <dsp:txXfrm>
        <a:off x="0" y="2175159"/>
        <a:ext cx="2938860" cy="1763315"/>
      </dsp:txXfrm>
    </dsp:sp>
    <dsp:sp modelId="{3DF8950F-AC89-C542-9DC2-BDE971FC4E11}">
      <dsp:nvSpPr>
        <dsp:cNvPr id="0" name=""/>
        <dsp:cNvSpPr/>
      </dsp:nvSpPr>
      <dsp:spPr>
        <a:xfrm>
          <a:off x="3232746" y="2175160"/>
          <a:ext cx="2938860" cy="1763315"/>
        </a:xfrm>
        <a:prstGeom prst="rect">
          <a:avLst/>
        </a:prstGeom>
        <a:solidFill>
          <a:schemeClr val="accent5">
            <a:hueOff val="4989790"/>
            <a:satOff val="-3210"/>
            <a:lumOff val="219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t>No ir contra los propios actos</a:t>
          </a:r>
          <a:endParaRPr lang="en-US" sz="2400" kern="1200" dirty="0"/>
        </a:p>
      </dsp:txBody>
      <dsp:txXfrm>
        <a:off x="3232746" y="2175160"/>
        <a:ext cx="2938860" cy="1763315"/>
      </dsp:txXfrm>
    </dsp:sp>
    <dsp:sp modelId="{E268E18B-A65E-164D-9DBD-288D151081DF}">
      <dsp:nvSpPr>
        <dsp:cNvPr id="0" name=""/>
        <dsp:cNvSpPr/>
      </dsp:nvSpPr>
      <dsp:spPr>
        <a:xfrm>
          <a:off x="6465492" y="2175160"/>
          <a:ext cx="2938860" cy="1763315"/>
        </a:xfrm>
        <a:prstGeom prst="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s-ES_tradnl" sz="2400" kern="1200" dirty="0"/>
            <a:t>Principio </a:t>
          </a:r>
          <a:r>
            <a:rPr lang="es-ES_tradnl" sz="2400" i="1" kern="1200" dirty="0"/>
            <a:t>Favor </a:t>
          </a:r>
          <a:r>
            <a:rPr lang="es-ES_tradnl" sz="2400" i="1" kern="1200" dirty="0" err="1"/>
            <a:t>contractus</a:t>
          </a:r>
          <a:endParaRPr lang="en-US" sz="2400" kern="1200" dirty="0"/>
        </a:p>
      </dsp:txBody>
      <dsp:txXfrm>
        <a:off x="6465492" y="2175160"/>
        <a:ext cx="2938860" cy="176331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039E51-187E-784B-8974-7DC3936ED222}">
      <dsp:nvSpPr>
        <dsp:cNvPr id="0" name=""/>
        <dsp:cNvSpPr/>
      </dsp:nvSpPr>
      <dsp:spPr>
        <a:xfrm rot="16200000">
          <a:off x="3234589" y="-340743"/>
          <a:ext cx="340427" cy="4085763"/>
        </a:xfrm>
        <a:prstGeom prst="round2Same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1969</a:t>
          </a:r>
        </a:p>
      </dsp:txBody>
      <dsp:txXfrm rot="5400000">
        <a:off x="1378539" y="1548543"/>
        <a:ext cx="4069145" cy="307191"/>
      </dsp:txXfrm>
    </dsp:sp>
    <dsp:sp modelId="{838B7858-075C-6248-950A-CBEF1A09DAA8}">
      <dsp:nvSpPr>
        <dsp:cNvPr id="0" name=""/>
        <dsp:cNvSpPr/>
      </dsp:nvSpPr>
      <dsp:spPr>
        <a:xfrm>
          <a:off x="1361921" y="0"/>
          <a:ext cx="4085763" cy="1191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83820" numCol="1" spcCol="1270" anchor="b" anchorCtr="1">
          <a:noAutofit/>
        </a:bodyPr>
        <a:lstStyle/>
        <a:p>
          <a:pPr marL="0" lvl="0" indent="0" algn="ctr" defTabSz="488950">
            <a:lnSpc>
              <a:spcPct val="90000"/>
            </a:lnSpc>
            <a:spcBef>
              <a:spcPct val="0"/>
            </a:spcBef>
            <a:spcAft>
              <a:spcPct val="35000"/>
            </a:spcAft>
            <a:buNone/>
          </a:pPr>
          <a:r>
            <a:rPr lang="en-US" sz="1100" kern="1200"/>
            <a:t>Recurso a las reglas de interpretación contenidas en la sección 3ª de la Convención de Viena de 1969 sobre Derecho de los Tratados (arts. 31 a 33). </a:t>
          </a:r>
        </a:p>
      </dsp:txBody>
      <dsp:txXfrm>
        <a:off x="1361921" y="0"/>
        <a:ext cx="4085763" cy="1191496"/>
      </dsp:txXfrm>
    </dsp:sp>
    <dsp:sp modelId="{35C607BF-C28B-BA40-8B89-5E503E31B105}">
      <dsp:nvSpPr>
        <dsp:cNvPr id="0" name=""/>
        <dsp:cNvSpPr/>
      </dsp:nvSpPr>
      <dsp:spPr>
        <a:xfrm>
          <a:off x="3404803" y="1259582"/>
          <a:ext cx="0" cy="272342"/>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391F70C-4601-1942-8C4F-61A0BF5F33A0}">
      <dsp:nvSpPr>
        <dsp:cNvPr id="0" name=""/>
        <dsp:cNvSpPr/>
      </dsp:nvSpPr>
      <dsp:spPr>
        <a:xfrm>
          <a:off x="3370760" y="1191496"/>
          <a:ext cx="68085" cy="68085"/>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B0BA9C-1FFB-034A-8FDE-368BE3F16EB9}">
      <dsp:nvSpPr>
        <dsp:cNvPr id="0" name=""/>
        <dsp:cNvSpPr/>
      </dsp:nvSpPr>
      <dsp:spPr>
        <a:xfrm rot="5400000">
          <a:off x="7320353" y="-340743"/>
          <a:ext cx="340427" cy="4085763"/>
        </a:xfrm>
        <a:prstGeom prst="round2SameRect">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1">
          <a:noAutofit/>
        </a:bodyPr>
        <a:lstStyle/>
        <a:p>
          <a:pPr marL="0" lvl="0" indent="0" algn="ctr" defTabSz="488950">
            <a:lnSpc>
              <a:spcPct val="90000"/>
            </a:lnSpc>
            <a:spcBef>
              <a:spcPct val="0"/>
            </a:spcBef>
            <a:spcAft>
              <a:spcPct val="35000"/>
            </a:spcAft>
            <a:buNone/>
          </a:pPr>
          <a:r>
            <a:rPr lang="en-US" sz="1100" kern="1200"/>
            <a:t>15 Oct. 2002</a:t>
          </a:r>
        </a:p>
      </dsp:txBody>
      <dsp:txXfrm rot="-5400000">
        <a:off x="5447685" y="1548543"/>
        <a:ext cx="4069145" cy="307191"/>
      </dsp:txXfrm>
    </dsp:sp>
    <dsp:sp modelId="{09D12E52-FA32-6943-AE26-AF9252991EA8}">
      <dsp:nvSpPr>
        <dsp:cNvPr id="0" name=""/>
        <dsp:cNvSpPr/>
      </dsp:nvSpPr>
      <dsp:spPr>
        <a:xfrm>
          <a:off x="5447684" y="2212780"/>
          <a:ext cx="4085763" cy="1191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83820" rIns="0" bIns="0" numCol="1" spcCol="1270" anchor="t" anchorCtr="1">
          <a:noAutofit/>
        </a:bodyPr>
        <a:lstStyle/>
        <a:p>
          <a:pPr marL="0" lvl="0" indent="0" algn="ctr" defTabSz="488950">
            <a:lnSpc>
              <a:spcPct val="90000"/>
            </a:lnSpc>
            <a:spcBef>
              <a:spcPct val="0"/>
            </a:spcBef>
            <a:spcAft>
              <a:spcPct val="35000"/>
            </a:spcAft>
            <a:buNone/>
          </a:pPr>
          <a:r>
            <a:rPr lang="en-US" sz="1100" kern="1200"/>
            <a:t>Ej. Laudo arbitral 15 oct. 2002, Netherlands Arbitration Institute con respecto a lo que puede significar “Calidad media” de una mercadería </a:t>
          </a:r>
        </a:p>
      </dsp:txBody>
      <dsp:txXfrm>
        <a:off x="5447684" y="2212780"/>
        <a:ext cx="4085763" cy="1191496"/>
      </dsp:txXfrm>
    </dsp:sp>
    <dsp:sp modelId="{5CB199B6-0B21-4244-9347-75C89F858015}">
      <dsp:nvSpPr>
        <dsp:cNvPr id="0" name=""/>
        <dsp:cNvSpPr/>
      </dsp:nvSpPr>
      <dsp:spPr>
        <a:xfrm>
          <a:off x="7490566" y="1872352"/>
          <a:ext cx="0" cy="272342"/>
        </a:xfrm>
        <a:prstGeom prst="line">
          <a:avLst/>
        </a:prstGeom>
        <a:noFill/>
        <a:ln w="9525" cap="rnd"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F99A5F4-2525-534B-B963-C489A57CC237}">
      <dsp:nvSpPr>
        <dsp:cNvPr id="0" name=""/>
        <dsp:cNvSpPr/>
      </dsp:nvSpPr>
      <dsp:spPr>
        <a:xfrm>
          <a:off x="7456524" y="2144694"/>
          <a:ext cx="68085" cy="68085"/>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11127-A8AB-E44B-8F26-5BED89E7F5A7}">
      <dsp:nvSpPr>
        <dsp:cNvPr id="0" name=""/>
        <dsp:cNvSpPr/>
      </dsp:nvSpPr>
      <dsp:spPr>
        <a:xfrm>
          <a:off x="0" y="0"/>
          <a:ext cx="5614987"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8B5E8A6-0316-5E4C-99AC-4161717BD810}">
      <dsp:nvSpPr>
        <dsp:cNvPr id="0" name=""/>
        <dsp:cNvSpPr/>
      </dsp:nvSpPr>
      <dsp:spPr>
        <a:xfrm>
          <a:off x="0" y="0"/>
          <a:ext cx="5614987" cy="119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1" i="1" kern="1200" dirty="0"/>
            <a:t>Tessile v. Ixela, Tribunale di Pavia: </a:t>
          </a:r>
          <a:r>
            <a:rPr lang="es-CO" sz="1800" b="1" kern="1200" dirty="0"/>
            <a:t>29 de diciembre de 1999:</a:t>
          </a:r>
          <a:r>
            <a:rPr lang="es-CO" sz="1800" kern="1200" dirty="0"/>
            <a:t>El juez debe tener en cuenta las decisiones extranjeras </a:t>
          </a:r>
          <a:r>
            <a:rPr lang="es-CO" sz="1800" i="1" kern="1200" dirty="0"/>
            <a:t>a pesar de no ser vinculantes</a:t>
          </a:r>
          <a:r>
            <a:rPr lang="es-CO" sz="1800" b="1" kern="1200" dirty="0"/>
            <a:t> </a:t>
          </a:r>
          <a:endParaRPr lang="en-US" sz="1800" kern="1200" dirty="0"/>
        </a:p>
      </dsp:txBody>
      <dsp:txXfrm>
        <a:off x="0" y="0"/>
        <a:ext cx="5614987" cy="1193403"/>
      </dsp:txXfrm>
    </dsp:sp>
    <dsp:sp modelId="{57B306B3-6E83-124F-B32A-19A8CA9DE8EC}">
      <dsp:nvSpPr>
        <dsp:cNvPr id="0" name=""/>
        <dsp:cNvSpPr/>
      </dsp:nvSpPr>
      <dsp:spPr>
        <a:xfrm>
          <a:off x="0" y="1193403"/>
          <a:ext cx="5614987"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0E9E39-32A0-F84C-8F8E-89DB8C0496C9}">
      <dsp:nvSpPr>
        <dsp:cNvPr id="0" name=""/>
        <dsp:cNvSpPr/>
      </dsp:nvSpPr>
      <dsp:spPr>
        <a:xfrm>
          <a:off x="0" y="1193403"/>
          <a:ext cx="5614987" cy="119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1" i="1" kern="1200" dirty="0"/>
            <a:t>Al Palazzo v. Bernardaud di Limoges. Tribunale di Rimini</a:t>
          </a:r>
          <a:r>
            <a:rPr lang="es-CO" sz="1800" b="1" kern="1200" dirty="0"/>
            <a:t>, 26 nov. 2002. </a:t>
          </a:r>
          <a:r>
            <a:rPr lang="es-CO" sz="1800" kern="1200" dirty="0"/>
            <a:t>Los fallos extranjeros tienen </a:t>
          </a:r>
          <a:r>
            <a:rPr lang="es-CO" sz="1800" i="1" kern="1200" dirty="0"/>
            <a:t>valor persuasivo </a:t>
          </a:r>
          <a:r>
            <a:rPr lang="es-CO" sz="1800" kern="1200" dirty="0"/>
            <a:t>para cumplir con el principio de uniformidad</a:t>
          </a:r>
          <a:endParaRPr lang="en-US" sz="1800" kern="1200" dirty="0"/>
        </a:p>
      </dsp:txBody>
      <dsp:txXfrm>
        <a:off x="0" y="1193403"/>
        <a:ext cx="5614987" cy="1193403"/>
      </dsp:txXfrm>
    </dsp:sp>
    <dsp:sp modelId="{C7D03B91-17AE-0949-B3C7-C0E3CB30245E}">
      <dsp:nvSpPr>
        <dsp:cNvPr id="0" name=""/>
        <dsp:cNvSpPr/>
      </dsp:nvSpPr>
      <dsp:spPr>
        <a:xfrm>
          <a:off x="0" y="2386806"/>
          <a:ext cx="5614987"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013B04-6AA7-9746-8E73-3A768D9F89BD}">
      <dsp:nvSpPr>
        <dsp:cNvPr id="0" name=""/>
        <dsp:cNvSpPr/>
      </dsp:nvSpPr>
      <dsp:spPr>
        <a:xfrm>
          <a:off x="0" y="2386806"/>
          <a:ext cx="5614987" cy="119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1" i="1" kern="1200" dirty="0"/>
            <a:t>Netherlands Arbitration Institute</a:t>
          </a:r>
          <a:r>
            <a:rPr lang="es-CO" sz="1800" kern="1200" dirty="0"/>
            <a:t>. Laudo 2319 2002: Las decisiones de tribunales extranjeros sirven para respaldar las propias interpretaciones.  </a:t>
          </a:r>
          <a:endParaRPr lang="en-US" sz="1800" kern="1200" dirty="0"/>
        </a:p>
      </dsp:txBody>
      <dsp:txXfrm>
        <a:off x="0" y="2386806"/>
        <a:ext cx="5614987" cy="1193403"/>
      </dsp:txXfrm>
    </dsp:sp>
    <dsp:sp modelId="{1AF9C98D-A7C1-8047-A173-F66CAA1376B1}">
      <dsp:nvSpPr>
        <dsp:cNvPr id="0" name=""/>
        <dsp:cNvSpPr/>
      </dsp:nvSpPr>
      <dsp:spPr>
        <a:xfrm>
          <a:off x="0" y="3580209"/>
          <a:ext cx="5614987"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D92E168-491F-7547-B648-905F47BA3CCA}">
      <dsp:nvSpPr>
        <dsp:cNvPr id="0" name=""/>
        <dsp:cNvSpPr/>
      </dsp:nvSpPr>
      <dsp:spPr>
        <a:xfrm>
          <a:off x="0" y="3580209"/>
          <a:ext cx="5614987" cy="11934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1" i="1" kern="1200" dirty="0"/>
            <a:t>Rheinland Versicherungen v. Atlarex, Tribunale di Vigevano, 12 de julio de 2000</a:t>
          </a:r>
          <a:r>
            <a:rPr lang="es-CO" sz="1800" kern="1200" dirty="0"/>
            <a:t>: Acudir a los fallos extranjeros constituye un </a:t>
          </a:r>
          <a:r>
            <a:rPr lang="es-CO" sz="1800" b="1" i="1" kern="1200" dirty="0"/>
            <a:t>DEBER</a:t>
          </a:r>
          <a:r>
            <a:rPr lang="es-CO" sz="1800" kern="1200" dirty="0"/>
            <a:t> conforme al art. 31.3 b CV1969</a:t>
          </a:r>
          <a:endParaRPr lang="en-US" sz="1800" kern="1200" dirty="0"/>
        </a:p>
      </dsp:txBody>
      <dsp:txXfrm>
        <a:off x="0" y="3580209"/>
        <a:ext cx="5614987" cy="119340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CFB784-A066-E241-97E7-62E0491091CE}">
      <dsp:nvSpPr>
        <dsp:cNvPr id="0" name=""/>
        <dsp:cNvSpPr/>
      </dsp:nvSpPr>
      <dsp:spPr>
        <a:xfrm>
          <a:off x="0" y="81793"/>
          <a:ext cx="5614987" cy="1109306"/>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a:t>A) Factor geográfico. Art. 1.1.a. </a:t>
          </a:r>
          <a:endParaRPr lang="en-US" sz="2000" kern="1200"/>
        </a:p>
      </dsp:txBody>
      <dsp:txXfrm>
        <a:off x="54152" y="135945"/>
        <a:ext cx="5506683" cy="1001002"/>
      </dsp:txXfrm>
    </dsp:sp>
    <dsp:sp modelId="{DC4C18CB-725C-9E43-AAD3-7873B462B2C1}">
      <dsp:nvSpPr>
        <dsp:cNvPr id="0" name=""/>
        <dsp:cNvSpPr/>
      </dsp:nvSpPr>
      <dsp:spPr>
        <a:xfrm>
          <a:off x="0" y="1248700"/>
          <a:ext cx="5614987" cy="1109306"/>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a:t>Geográfico directo: </a:t>
          </a:r>
          <a:endParaRPr lang="en-US" sz="2000" kern="1200"/>
        </a:p>
      </dsp:txBody>
      <dsp:txXfrm>
        <a:off x="54152" y="1302852"/>
        <a:ext cx="5506683" cy="1001002"/>
      </dsp:txXfrm>
    </dsp:sp>
    <dsp:sp modelId="{E7525D1E-FC6D-FA42-9C72-45FA23B472DA}">
      <dsp:nvSpPr>
        <dsp:cNvPr id="0" name=""/>
        <dsp:cNvSpPr/>
      </dsp:nvSpPr>
      <dsp:spPr>
        <a:xfrm>
          <a:off x="0" y="2415606"/>
          <a:ext cx="5614987" cy="1109306"/>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b="1" kern="1200"/>
            <a:t>Los contratantes deben tener su </a:t>
          </a:r>
          <a:r>
            <a:rPr lang="es-ES_tradnl" sz="2000" b="1" i="1" kern="1200"/>
            <a:t>establecimiento</a:t>
          </a:r>
          <a:r>
            <a:rPr lang="es-ES_tradnl" sz="2000" b="1" kern="1200"/>
            <a:t> en Estados diferentes parte de la Convención. </a:t>
          </a:r>
          <a:endParaRPr lang="en-US" sz="2000" kern="1200"/>
        </a:p>
      </dsp:txBody>
      <dsp:txXfrm>
        <a:off x="54152" y="2469758"/>
        <a:ext cx="5506683" cy="1001002"/>
      </dsp:txXfrm>
    </dsp:sp>
    <dsp:sp modelId="{6DA93A55-17A7-6B40-BA5E-CBDF93008944}">
      <dsp:nvSpPr>
        <dsp:cNvPr id="0" name=""/>
        <dsp:cNvSpPr/>
      </dsp:nvSpPr>
      <dsp:spPr>
        <a:xfrm>
          <a:off x="0" y="3582512"/>
          <a:ext cx="5614987" cy="1109306"/>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ES_tradnl" sz="2000" kern="1200"/>
            <a:t>“</a:t>
          </a:r>
          <a:r>
            <a:rPr lang="es-ES_tradnl" sz="2000" i="1" kern="1200"/>
            <a:t>Place of business</a:t>
          </a:r>
          <a:r>
            <a:rPr lang="es-ES_tradnl" sz="2000" kern="1200"/>
            <a:t>”: toda instalación de cierta duración, estabilidad y competencia para realizar negocios. </a:t>
          </a:r>
          <a:endParaRPr lang="en-US" sz="2000" kern="1200"/>
        </a:p>
      </dsp:txBody>
      <dsp:txXfrm>
        <a:off x="54152" y="3636664"/>
        <a:ext cx="5506683" cy="100100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CFB784-A066-E241-97E7-62E0491091CE}">
      <dsp:nvSpPr>
        <dsp:cNvPr id="0" name=""/>
        <dsp:cNvSpPr/>
      </dsp:nvSpPr>
      <dsp:spPr>
        <a:xfrm>
          <a:off x="0" y="120733"/>
          <a:ext cx="5614987" cy="147807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_tradnl" sz="1700" b="1" kern="1200" dirty="0"/>
            <a:t>A) Factor geográfico. Art. 1.1.b. </a:t>
          </a:r>
          <a:endParaRPr lang="en-US" sz="1700" kern="1200" dirty="0"/>
        </a:p>
      </dsp:txBody>
      <dsp:txXfrm>
        <a:off x="72154" y="192887"/>
        <a:ext cx="5470679" cy="1333767"/>
      </dsp:txXfrm>
    </dsp:sp>
    <dsp:sp modelId="{DC4C18CB-725C-9E43-AAD3-7873B462B2C1}">
      <dsp:nvSpPr>
        <dsp:cNvPr id="0" name=""/>
        <dsp:cNvSpPr/>
      </dsp:nvSpPr>
      <dsp:spPr>
        <a:xfrm>
          <a:off x="0" y="1647768"/>
          <a:ext cx="5614987" cy="1478075"/>
        </a:xfrm>
        <a:prstGeom prst="roundRec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_tradnl" sz="1700" b="1" kern="1200" dirty="0"/>
            <a:t>Geográfico indirecto: </a:t>
          </a:r>
          <a:endParaRPr lang="en-US" sz="1700" kern="1200" dirty="0"/>
        </a:p>
      </dsp:txBody>
      <dsp:txXfrm>
        <a:off x="72154" y="1719922"/>
        <a:ext cx="5470679" cy="1333767"/>
      </dsp:txXfrm>
    </dsp:sp>
    <dsp:sp modelId="{E7525D1E-FC6D-FA42-9C72-45FA23B472DA}">
      <dsp:nvSpPr>
        <dsp:cNvPr id="0" name=""/>
        <dsp:cNvSpPr/>
      </dsp:nvSpPr>
      <dsp:spPr>
        <a:xfrm>
          <a:off x="0" y="3174804"/>
          <a:ext cx="5614987" cy="1478075"/>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_tradnl" sz="1700" b="1" kern="1200" dirty="0"/>
            <a:t>Si uno de los dos Estados o los dos, no son parte de la CISG, de todas maneras se aplica si las reglas de Derecho Internacional Privado determinan la aplicación de la ley de un Estado que la ha adoptado.</a:t>
          </a:r>
          <a:endParaRPr lang="en-US" sz="1700" kern="1200" dirty="0"/>
        </a:p>
      </dsp:txBody>
      <dsp:txXfrm>
        <a:off x="72154" y="3246958"/>
        <a:ext cx="5470679" cy="133376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993387-B80D-9342-9A7D-F5169A44B7A6}">
      <dsp:nvSpPr>
        <dsp:cNvPr id="0" name=""/>
        <dsp:cNvSpPr/>
      </dsp:nvSpPr>
      <dsp:spPr>
        <a:xfrm>
          <a:off x="0" y="2232"/>
          <a:ext cx="6496050" cy="0"/>
        </a:xfrm>
        <a:prstGeom prst="line">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w="9525" cap="rnd" cmpd="sng" algn="ctr">
          <a:solidFill>
            <a:schemeClr val="accent5">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8DBD1CCF-D235-034A-948C-5693EFA68354}">
      <dsp:nvSpPr>
        <dsp:cNvPr id="0" name=""/>
        <dsp:cNvSpPr/>
      </dsp:nvSpPr>
      <dsp:spPr>
        <a:xfrm>
          <a:off x="0" y="2232"/>
          <a:ext cx="64960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_tradnl" sz="3000" kern="1200"/>
            <a:t>FACTOR MATERIAL</a:t>
          </a:r>
          <a:endParaRPr lang="en-US" sz="3000" kern="1200"/>
        </a:p>
      </dsp:txBody>
      <dsp:txXfrm>
        <a:off x="0" y="2232"/>
        <a:ext cx="6496050" cy="1522511"/>
      </dsp:txXfrm>
    </dsp:sp>
    <dsp:sp modelId="{CB53EC31-1152-9D45-B220-9B7FBE33B866}">
      <dsp:nvSpPr>
        <dsp:cNvPr id="0" name=""/>
        <dsp:cNvSpPr/>
      </dsp:nvSpPr>
      <dsp:spPr>
        <a:xfrm>
          <a:off x="0" y="1524744"/>
          <a:ext cx="6496050" cy="0"/>
        </a:xfrm>
        <a:prstGeom prst="line">
          <a:avLst/>
        </a:prstGeom>
        <a:gradFill rotWithShape="0">
          <a:gsLst>
            <a:gs pos="0">
              <a:schemeClr val="accent5">
                <a:hueOff val="3118619"/>
                <a:satOff val="-2006"/>
                <a:lumOff val="1372"/>
                <a:alphaOff val="0"/>
                <a:tint val="98000"/>
                <a:lumMod val="114000"/>
              </a:schemeClr>
            </a:gs>
            <a:gs pos="100000">
              <a:schemeClr val="accent5">
                <a:hueOff val="3118619"/>
                <a:satOff val="-2006"/>
                <a:lumOff val="1372"/>
                <a:alphaOff val="0"/>
                <a:shade val="90000"/>
                <a:lumMod val="84000"/>
              </a:schemeClr>
            </a:gs>
          </a:gsLst>
          <a:lin ang="5400000" scaled="0"/>
        </a:gradFill>
        <a:ln w="9525" cap="rnd" cmpd="sng" algn="ctr">
          <a:solidFill>
            <a:schemeClr val="accent5">
              <a:hueOff val="3118619"/>
              <a:satOff val="-2006"/>
              <a:lumOff val="1372"/>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202560C5-7A50-B94C-8BE3-408CE1BA0E91}">
      <dsp:nvSpPr>
        <dsp:cNvPr id="0" name=""/>
        <dsp:cNvSpPr/>
      </dsp:nvSpPr>
      <dsp:spPr>
        <a:xfrm>
          <a:off x="0" y="1524744"/>
          <a:ext cx="64960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_tradnl" sz="3000" kern="1200"/>
            <a:t>¿qué tipo de contratos caen bajo el ámbito de aplicación de la Convención¿</a:t>
          </a:r>
          <a:endParaRPr lang="en-US" sz="3000" kern="1200"/>
        </a:p>
      </dsp:txBody>
      <dsp:txXfrm>
        <a:off x="0" y="1524744"/>
        <a:ext cx="6496050" cy="1522511"/>
      </dsp:txXfrm>
    </dsp:sp>
    <dsp:sp modelId="{7DEA7308-2499-5545-A933-BF0E153821DD}">
      <dsp:nvSpPr>
        <dsp:cNvPr id="0" name=""/>
        <dsp:cNvSpPr/>
      </dsp:nvSpPr>
      <dsp:spPr>
        <a:xfrm>
          <a:off x="0" y="3047255"/>
          <a:ext cx="6496050" cy="0"/>
        </a:xfrm>
        <a:prstGeom prst="line">
          <a:avLst/>
        </a:prstGeom>
        <a:gradFill rotWithShape="0">
          <a:gsLst>
            <a:gs pos="0">
              <a:schemeClr val="accent5">
                <a:hueOff val="6237238"/>
                <a:satOff val="-4013"/>
                <a:lumOff val="2744"/>
                <a:alphaOff val="0"/>
                <a:tint val="98000"/>
                <a:lumMod val="114000"/>
              </a:schemeClr>
            </a:gs>
            <a:gs pos="100000">
              <a:schemeClr val="accent5">
                <a:hueOff val="6237238"/>
                <a:satOff val="-4013"/>
                <a:lumOff val="2744"/>
                <a:alphaOff val="0"/>
                <a:shade val="90000"/>
                <a:lumMod val="84000"/>
              </a:schemeClr>
            </a:gs>
          </a:gsLst>
          <a:lin ang="5400000" scaled="0"/>
        </a:gradFill>
        <a:ln w="9525" cap="rnd" cmpd="sng" algn="ctr">
          <a:solidFill>
            <a:schemeClr val="accent5">
              <a:hueOff val="6237238"/>
              <a:satOff val="-4013"/>
              <a:lumOff val="2744"/>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075DF06B-A936-E54A-9FD3-A88A0CEF98C6}">
      <dsp:nvSpPr>
        <dsp:cNvPr id="0" name=""/>
        <dsp:cNvSpPr/>
      </dsp:nvSpPr>
      <dsp:spPr>
        <a:xfrm>
          <a:off x="0" y="3047255"/>
          <a:ext cx="6496050" cy="15225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s-ES_tradnl" sz="3000" kern="1200"/>
            <a:t>?qué se entiende por mercaderías?</a:t>
          </a:r>
          <a:endParaRPr lang="en-US" sz="3000" kern="1200"/>
        </a:p>
      </dsp:txBody>
      <dsp:txXfrm>
        <a:off x="0" y="3047255"/>
        <a:ext cx="6496050" cy="1522511"/>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717A27-1A22-5D43-976A-659C1EFA8BC2}">
      <dsp:nvSpPr>
        <dsp:cNvPr id="0" name=""/>
        <dsp:cNvSpPr/>
      </dsp:nvSpPr>
      <dsp:spPr>
        <a:xfrm>
          <a:off x="0" y="156487"/>
          <a:ext cx="6496050" cy="551655"/>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_tradnl" sz="2300" kern="1200"/>
            <a:t>1. </a:t>
          </a:r>
          <a:r>
            <a:rPr lang="es-ES_tradnl" sz="2300" b="1" i="1" kern="1200"/>
            <a:t>Obligaciones del vendedor</a:t>
          </a:r>
          <a:r>
            <a:rPr lang="es-ES_tradnl" sz="2300" kern="1200"/>
            <a:t>: artículo 30:</a:t>
          </a:r>
          <a:endParaRPr lang="en-US" sz="2300" kern="1200"/>
        </a:p>
      </dsp:txBody>
      <dsp:txXfrm>
        <a:off x="26930" y="183417"/>
        <a:ext cx="6442190" cy="497795"/>
      </dsp:txXfrm>
    </dsp:sp>
    <dsp:sp modelId="{A6FC6290-34D9-5646-9017-462AF8B804FD}">
      <dsp:nvSpPr>
        <dsp:cNvPr id="0" name=""/>
        <dsp:cNvSpPr/>
      </dsp:nvSpPr>
      <dsp:spPr>
        <a:xfrm>
          <a:off x="0" y="774382"/>
          <a:ext cx="6496050" cy="551655"/>
        </a:xfrm>
        <a:prstGeom prst="roundRect">
          <a:avLst/>
        </a:prstGeom>
        <a:gradFill rotWithShape="0">
          <a:gsLst>
            <a:gs pos="0">
              <a:schemeClr val="accent2">
                <a:hueOff val="225802"/>
                <a:satOff val="-1105"/>
                <a:lumOff val="621"/>
                <a:alphaOff val="0"/>
                <a:tint val="98000"/>
                <a:lumMod val="114000"/>
              </a:schemeClr>
            </a:gs>
            <a:gs pos="100000">
              <a:schemeClr val="accent2">
                <a:hueOff val="225802"/>
                <a:satOff val="-1105"/>
                <a:lumOff val="621"/>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_tradnl" sz="2300" kern="1200"/>
            <a:t>A. Entregar materialmente</a:t>
          </a:r>
          <a:endParaRPr lang="en-US" sz="2300" kern="1200"/>
        </a:p>
      </dsp:txBody>
      <dsp:txXfrm>
        <a:off x="26930" y="801312"/>
        <a:ext cx="6442190" cy="497795"/>
      </dsp:txXfrm>
    </dsp:sp>
    <dsp:sp modelId="{1E0E8464-89B1-2144-B63D-5DF0D4C187C9}">
      <dsp:nvSpPr>
        <dsp:cNvPr id="0" name=""/>
        <dsp:cNvSpPr/>
      </dsp:nvSpPr>
      <dsp:spPr>
        <a:xfrm>
          <a:off x="0" y="1392277"/>
          <a:ext cx="6496050" cy="551655"/>
        </a:xfrm>
        <a:prstGeom prst="roundRect">
          <a:avLst/>
        </a:prstGeom>
        <a:gradFill rotWithShape="0">
          <a:gsLst>
            <a:gs pos="0">
              <a:schemeClr val="accent2">
                <a:hueOff val="451605"/>
                <a:satOff val="-2211"/>
                <a:lumOff val="1242"/>
                <a:alphaOff val="0"/>
                <a:tint val="98000"/>
                <a:lumMod val="114000"/>
              </a:schemeClr>
            </a:gs>
            <a:gs pos="100000">
              <a:schemeClr val="accent2">
                <a:hueOff val="451605"/>
                <a:satOff val="-2211"/>
                <a:lumOff val="124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_tradnl" sz="2300" kern="1200"/>
            <a:t>B. Transmitir el dominio</a:t>
          </a:r>
          <a:endParaRPr lang="en-US" sz="2300" kern="1200"/>
        </a:p>
      </dsp:txBody>
      <dsp:txXfrm>
        <a:off x="26930" y="1419207"/>
        <a:ext cx="6442190" cy="497795"/>
      </dsp:txXfrm>
    </dsp:sp>
    <dsp:sp modelId="{60F89BE9-DC51-8841-9F37-E81D350F2A41}">
      <dsp:nvSpPr>
        <dsp:cNvPr id="0" name=""/>
        <dsp:cNvSpPr/>
      </dsp:nvSpPr>
      <dsp:spPr>
        <a:xfrm>
          <a:off x="0" y="2010172"/>
          <a:ext cx="6496050" cy="551655"/>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_tradnl" sz="2300" kern="1200"/>
            <a:t>C. Entregar documentos</a:t>
          </a:r>
          <a:endParaRPr lang="en-US" sz="2300" kern="1200"/>
        </a:p>
      </dsp:txBody>
      <dsp:txXfrm>
        <a:off x="26930" y="2037102"/>
        <a:ext cx="6442190" cy="497795"/>
      </dsp:txXfrm>
    </dsp:sp>
    <dsp:sp modelId="{18ED4219-7F4D-DF41-923F-1A2052F30765}">
      <dsp:nvSpPr>
        <dsp:cNvPr id="0" name=""/>
        <dsp:cNvSpPr/>
      </dsp:nvSpPr>
      <dsp:spPr>
        <a:xfrm>
          <a:off x="0" y="2628067"/>
          <a:ext cx="6496050" cy="551655"/>
        </a:xfrm>
        <a:prstGeom prst="roundRect">
          <a:avLst/>
        </a:prstGeom>
        <a:gradFill rotWithShape="0">
          <a:gsLst>
            <a:gs pos="0">
              <a:schemeClr val="accent2">
                <a:hueOff val="903209"/>
                <a:satOff val="-4421"/>
                <a:lumOff val="2483"/>
                <a:alphaOff val="0"/>
                <a:tint val="98000"/>
                <a:lumMod val="114000"/>
              </a:schemeClr>
            </a:gs>
            <a:gs pos="100000">
              <a:schemeClr val="accent2">
                <a:hueOff val="903209"/>
                <a:satOff val="-4421"/>
                <a:lumOff val="2483"/>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_tradnl" sz="2300" kern="1200"/>
            <a:t>2. </a:t>
          </a:r>
          <a:r>
            <a:rPr lang="es-ES_tradnl" sz="2300" b="1" i="1" kern="1200"/>
            <a:t>Obligaciones del comprador</a:t>
          </a:r>
          <a:r>
            <a:rPr lang="es-ES_tradnl" sz="2300" kern="1200"/>
            <a:t>: artículo 53. </a:t>
          </a:r>
          <a:endParaRPr lang="en-US" sz="2300" kern="1200"/>
        </a:p>
      </dsp:txBody>
      <dsp:txXfrm>
        <a:off x="26930" y="2654997"/>
        <a:ext cx="6442190" cy="497795"/>
      </dsp:txXfrm>
    </dsp:sp>
    <dsp:sp modelId="{90E49C5A-A92A-474D-BD73-B0466A3B9361}">
      <dsp:nvSpPr>
        <dsp:cNvPr id="0" name=""/>
        <dsp:cNvSpPr/>
      </dsp:nvSpPr>
      <dsp:spPr>
        <a:xfrm>
          <a:off x="0" y="3245962"/>
          <a:ext cx="6496050" cy="551655"/>
        </a:xfrm>
        <a:prstGeom prst="roundRect">
          <a:avLst/>
        </a:prstGeom>
        <a:gradFill rotWithShape="0">
          <a:gsLst>
            <a:gs pos="0">
              <a:schemeClr val="accent2">
                <a:hueOff val="1129012"/>
                <a:satOff val="-5527"/>
                <a:lumOff val="3104"/>
                <a:alphaOff val="0"/>
                <a:tint val="98000"/>
                <a:lumMod val="114000"/>
              </a:schemeClr>
            </a:gs>
            <a:gs pos="100000">
              <a:schemeClr val="accent2">
                <a:hueOff val="1129012"/>
                <a:satOff val="-5527"/>
                <a:lumOff val="310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_tradnl" sz="2300" kern="1200"/>
            <a:t>A. Pagar el precio</a:t>
          </a:r>
          <a:endParaRPr lang="en-US" sz="2300" kern="1200"/>
        </a:p>
      </dsp:txBody>
      <dsp:txXfrm>
        <a:off x="26930" y="3272892"/>
        <a:ext cx="6442190" cy="497795"/>
      </dsp:txXfrm>
    </dsp:sp>
    <dsp:sp modelId="{0335609C-0BFE-494D-AF31-D73954BC51F5}">
      <dsp:nvSpPr>
        <dsp:cNvPr id="0" name=""/>
        <dsp:cNvSpPr/>
      </dsp:nvSpPr>
      <dsp:spPr>
        <a:xfrm>
          <a:off x="0" y="3863857"/>
          <a:ext cx="6496050" cy="551655"/>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s-ES_tradnl" sz="2300" kern="1200"/>
            <a:t>B. Recibir el bien</a:t>
          </a:r>
          <a:endParaRPr lang="en-US" sz="2300" kern="1200"/>
        </a:p>
      </dsp:txBody>
      <dsp:txXfrm>
        <a:off x="26930" y="3890787"/>
        <a:ext cx="6442190" cy="49779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BDD1B2-A27F-224E-B51C-A81B43A0B3B7}">
      <dsp:nvSpPr>
        <dsp:cNvPr id="0" name=""/>
        <dsp:cNvSpPr/>
      </dsp:nvSpPr>
      <dsp:spPr>
        <a:xfrm>
          <a:off x="0" y="29435"/>
          <a:ext cx="6496050" cy="1454456"/>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b="1" kern="1200"/>
            <a:t>Jurisprudencia: </a:t>
          </a:r>
          <a:r>
            <a:rPr lang="es-ES_tradnl" sz="2600" i="1" kern="1200"/>
            <a:t>bienes muebles corporales</a:t>
          </a:r>
          <a:endParaRPr lang="en-US" sz="2600" kern="1200"/>
        </a:p>
      </dsp:txBody>
      <dsp:txXfrm>
        <a:off x="71001" y="100436"/>
        <a:ext cx="6354048" cy="1312454"/>
      </dsp:txXfrm>
    </dsp:sp>
    <dsp:sp modelId="{B1D110C6-C044-D946-A005-2A5335DBE0B3}">
      <dsp:nvSpPr>
        <dsp:cNvPr id="0" name=""/>
        <dsp:cNvSpPr/>
      </dsp:nvSpPr>
      <dsp:spPr>
        <a:xfrm>
          <a:off x="0" y="1558771"/>
          <a:ext cx="6496050" cy="1454456"/>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kern="1200"/>
            <a:t>Ej. OLG Köln, 26 agosto 1994. Sólo las cosas muebles pueden ser objeto de una compraventa comercial. </a:t>
          </a:r>
          <a:endParaRPr lang="en-US" sz="2600" kern="1200"/>
        </a:p>
      </dsp:txBody>
      <dsp:txXfrm>
        <a:off x="71001" y="1629772"/>
        <a:ext cx="6354048" cy="1312454"/>
      </dsp:txXfrm>
    </dsp:sp>
    <dsp:sp modelId="{23E06F78-A0E4-C641-9DF2-C6D4AA6A5A4E}">
      <dsp:nvSpPr>
        <dsp:cNvPr id="0" name=""/>
        <dsp:cNvSpPr/>
      </dsp:nvSpPr>
      <dsp:spPr>
        <a:xfrm>
          <a:off x="0" y="3088108"/>
          <a:ext cx="6496050" cy="1454456"/>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kern="1200"/>
            <a:t>Pueden estar en estado gaseoso o liquido: Tribunal Supremo de Austria, 2 fb 1995 (venta de gas propano).</a:t>
          </a:r>
          <a:endParaRPr lang="en-US" sz="2600" kern="1200"/>
        </a:p>
      </dsp:txBody>
      <dsp:txXfrm>
        <a:off x="71001" y="3159109"/>
        <a:ext cx="6354048" cy="131245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FEF1F8-EF6D-864A-BBFA-B30245883D0C}">
      <dsp:nvSpPr>
        <dsp:cNvPr id="0" name=""/>
        <dsp:cNvSpPr/>
      </dsp:nvSpPr>
      <dsp:spPr>
        <a:xfrm>
          <a:off x="0" y="558"/>
          <a:ext cx="6496050" cy="0"/>
        </a:xfrm>
        <a:prstGeom prst="line">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w="9525" cap="rnd" cmpd="sng" algn="ctr">
          <a:solidFill>
            <a:schemeClr val="accent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285A0B96-6F8B-3C46-9401-90BA9F45E407}">
      <dsp:nvSpPr>
        <dsp:cNvPr id="0" name=""/>
        <dsp:cNvSpPr/>
      </dsp:nvSpPr>
      <dsp:spPr>
        <a:xfrm>
          <a:off x="0" y="558"/>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0" i="0" kern="1200"/>
            <a:t>La presente Convención no se aplicará a las compraventas:</a:t>
          </a:r>
          <a:endParaRPr lang="en-US" sz="1800" kern="1200"/>
        </a:p>
      </dsp:txBody>
      <dsp:txXfrm>
        <a:off x="0" y="558"/>
        <a:ext cx="6496050" cy="652983"/>
      </dsp:txXfrm>
    </dsp:sp>
    <dsp:sp modelId="{EF8ECC8A-4B2D-B84F-8436-746B32DFD68F}">
      <dsp:nvSpPr>
        <dsp:cNvPr id="0" name=""/>
        <dsp:cNvSpPr/>
      </dsp:nvSpPr>
      <dsp:spPr>
        <a:xfrm>
          <a:off x="0" y="653541"/>
          <a:ext cx="6496050" cy="0"/>
        </a:xfrm>
        <a:prstGeom prst="line">
          <a:avLst/>
        </a:prstGeom>
        <a:gradFill rotWithShape="0">
          <a:gsLst>
            <a:gs pos="0">
              <a:schemeClr val="accent2">
                <a:hueOff val="225802"/>
                <a:satOff val="-1105"/>
                <a:lumOff val="621"/>
                <a:alphaOff val="0"/>
                <a:tint val="98000"/>
                <a:lumMod val="114000"/>
              </a:schemeClr>
            </a:gs>
            <a:gs pos="100000">
              <a:schemeClr val="accent2">
                <a:hueOff val="225802"/>
                <a:satOff val="-1105"/>
                <a:lumOff val="621"/>
                <a:alphaOff val="0"/>
                <a:shade val="90000"/>
                <a:lumMod val="84000"/>
              </a:schemeClr>
            </a:gs>
          </a:gsLst>
          <a:lin ang="5400000" scaled="0"/>
        </a:gradFill>
        <a:ln w="9525" cap="rnd" cmpd="sng" algn="ctr">
          <a:solidFill>
            <a:schemeClr val="accent2">
              <a:hueOff val="225802"/>
              <a:satOff val="-1105"/>
              <a:lumOff val="621"/>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1B045C21-3813-6341-8B19-D291F668DF6C}">
      <dsp:nvSpPr>
        <dsp:cNvPr id="0" name=""/>
        <dsp:cNvSpPr/>
      </dsp:nvSpPr>
      <dsp:spPr>
        <a:xfrm>
          <a:off x="0" y="653541"/>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0" i="0" kern="1200"/>
            <a:t>a) de mercaderías compradas para uso personal, familiar o doméstico,</a:t>
          </a:r>
          <a:endParaRPr lang="en-US" sz="1800" kern="1200"/>
        </a:p>
      </dsp:txBody>
      <dsp:txXfrm>
        <a:off x="0" y="653541"/>
        <a:ext cx="6496050" cy="652983"/>
      </dsp:txXfrm>
    </dsp:sp>
    <dsp:sp modelId="{C610A599-EB4B-634C-9B39-7BE7E2C92D1A}">
      <dsp:nvSpPr>
        <dsp:cNvPr id="0" name=""/>
        <dsp:cNvSpPr/>
      </dsp:nvSpPr>
      <dsp:spPr>
        <a:xfrm>
          <a:off x="0" y="1306524"/>
          <a:ext cx="6496050" cy="0"/>
        </a:xfrm>
        <a:prstGeom prst="line">
          <a:avLst/>
        </a:prstGeom>
        <a:gradFill rotWithShape="0">
          <a:gsLst>
            <a:gs pos="0">
              <a:schemeClr val="accent2">
                <a:hueOff val="451605"/>
                <a:satOff val="-2211"/>
                <a:lumOff val="1242"/>
                <a:alphaOff val="0"/>
                <a:tint val="98000"/>
                <a:lumMod val="114000"/>
              </a:schemeClr>
            </a:gs>
            <a:gs pos="100000">
              <a:schemeClr val="accent2">
                <a:hueOff val="451605"/>
                <a:satOff val="-2211"/>
                <a:lumOff val="1242"/>
                <a:alphaOff val="0"/>
                <a:shade val="90000"/>
                <a:lumMod val="84000"/>
              </a:schemeClr>
            </a:gs>
          </a:gsLst>
          <a:lin ang="5400000" scaled="0"/>
        </a:gradFill>
        <a:ln w="9525" cap="rnd" cmpd="sng" algn="ctr">
          <a:solidFill>
            <a:schemeClr val="accent2">
              <a:hueOff val="451605"/>
              <a:satOff val="-2211"/>
              <a:lumOff val="1242"/>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3F497A2F-5F4F-BB4C-AE3F-E6414A5B10BD}">
      <dsp:nvSpPr>
        <dsp:cNvPr id="0" name=""/>
        <dsp:cNvSpPr/>
      </dsp:nvSpPr>
      <dsp:spPr>
        <a:xfrm>
          <a:off x="0" y="1306524"/>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0" i="0" kern="1200"/>
            <a:t>b) en subastas;</a:t>
          </a:r>
          <a:endParaRPr lang="en-US" sz="1800" kern="1200"/>
        </a:p>
      </dsp:txBody>
      <dsp:txXfrm>
        <a:off x="0" y="1306524"/>
        <a:ext cx="6496050" cy="652983"/>
      </dsp:txXfrm>
    </dsp:sp>
    <dsp:sp modelId="{D742854D-0AD9-0849-B081-1AC12A8CDD31}">
      <dsp:nvSpPr>
        <dsp:cNvPr id="0" name=""/>
        <dsp:cNvSpPr/>
      </dsp:nvSpPr>
      <dsp:spPr>
        <a:xfrm>
          <a:off x="0" y="1959508"/>
          <a:ext cx="6496050" cy="0"/>
        </a:xfrm>
        <a:prstGeom prst="line">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w="9525" cap="rnd" cmpd="sng" algn="ctr">
          <a:solidFill>
            <a:schemeClr val="accent2">
              <a:hueOff val="677407"/>
              <a:satOff val="-3316"/>
              <a:lumOff val="1862"/>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6D00E89B-53E1-EF4C-8957-A165E399F578}">
      <dsp:nvSpPr>
        <dsp:cNvPr id="0" name=""/>
        <dsp:cNvSpPr/>
      </dsp:nvSpPr>
      <dsp:spPr>
        <a:xfrm>
          <a:off x="0" y="1959508"/>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0" i="0" kern="1200"/>
            <a:t>c) judiciales;</a:t>
          </a:r>
          <a:endParaRPr lang="en-US" sz="1800" kern="1200"/>
        </a:p>
      </dsp:txBody>
      <dsp:txXfrm>
        <a:off x="0" y="1959508"/>
        <a:ext cx="6496050" cy="652983"/>
      </dsp:txXfrm>
    </dsp:sp>
    <dsp:sp modelId="{1BBDD436-E2F2-034F-9BC3-C75E33FD6636}">
      <dsp:nvSpPr>
        <dsp:cNvPr id="0" name=""/>
        <dsp:cNvSpPr/>
      </dsp:nvSpPr>
      <dsp:spPr>
        <a:xfrm>
          <a:off x="0" y="2612491"/>
          <a:ext cx="6496050" cy="0"/>
        </a:xfrm>
        <a:prstGeom prst="line">
          <a:avLst/>
        </a:prstGeom>
        <a:gradFill rotWithShape="0">
          <a:gsLst>
            <a:gs pos="0">
              <a:schemeClr val="accent2">
                <a:hueOff val="903209"/>
                <a:satOff val="-4421"/>
                <a:lumOff val="2483"/>
                <a:alphaOff val="0"/>
                <a:tint val="98000"/>
                <a:lumMod val="114000"/>
              </a:schemeClr>
            </a:gs>
            <a:gs pos="100000">
              <a:schemeClr val="accent2">
                <a:hueOff val="903209"/>
                <a:satOff val="-4421"/>
                <a:lumOff val="2483"/>
                <a:alphaOff val="0"/>
                <a:shade val="90000"/>
                <a:lumMod val="84000"/>
              </a:schemeClr>
            </a:gs>
          </a:gsLst>
          <a:lin ang="5400000" scaled="0"/>
        </a:gradFill>
        <a:ln w="9525" cap="rnd" cmpd="sng" algn="ctr">
          <a:solidFill>
            <a:schemeClr val="accent2">
              <a:hueOff val="903209"/>
              <a:satOff val="-4421"/>
              <a:lumOff val="2483"/>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D51E72B7-250C-A844-AFCE-210472ACD328}">
      <dsp:nvSpPr>
        <dsp:cNvPr id="0" name=""/>
        <dsp:cNvSpPr/>
      </dsp:nvSpPr>
      <dsp:spPr>
        <a:xfrm>
          <a:off x="0" y="2612491"/>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0" i="0" kern="1200"/>
            <a:t>d) de valores mobiliarios, títulos o efectos de comercio y dinero;</a:t>
          </a:r>
          <a:endParaRPr lang="en-US" sz="1800" kern="1200"/>
        </a:p>
      </dsp:txBody>
      <dsp:txXfrm>
        <a:off x="0" y="2612491"/>
        <a:ext cx="6496050" cy="652983"/>
      </dsp:txXfrm>
    </dsp:sp>
    <dsp:sp modelId="{94C78341-E9E3-3E48-904A-0B169ADDB753}">
      <dsp:nvSpPr>
        <dsp:cNvPr id="0" name=""/>
        <dsp:cNvSpPr/>
      </dsp:nvSpPr>
      <dsp:spPr>
        <a:xfrm>
          <a:off x="0" y="3265475"/>
          <a:ext cx="6496050" cy="0"/>
        </a:xfrm>
        <a:prstGeom prst="line">
          <a:avLst/>
        </a:prstGeom>
        <a:gradFill rotWithShape="0">
          <a:gsLst>
            <a:gs pos="0">
              <a:schemeClr val="accent2">
                <a:hueOff val="1129012"/>
                <a:satOff val="-5527"/>
                <a:lumOff val="3104"/>
                <a:alphaOff val="0"/>
                <a:tint val="98000"/>
                <a:lumMod val="114000"/>
              </a:schemeClr>
            </a:gs>
            <a:gs pos="100000">
              <a:schemeClr val="accent2">
                <a:hueOff val="1129012"/>
                <a:satOff val="-5527"/>
                <a:lumOff val="3104"/>
                <a:alphaOff val="0"/>
                <a:shade val="90000"/>
                <a:lumMod val="84000"/>
              </a:schemeClr>
            </a:gs>
          </a:gsLst>
          <a:lin ang="5400000" scaled="0"/>
        </a:gradFill>
        <a:ln w="9525" cap="rnd" cmpd="sng" algn="ctr">
          <a:solidFill>
            <a:schemeClr val="accent2">
              <a:hueOff val="1129012"/>
              <a:satOff val="-5527"/>
              <a:lumOff val="3104"/>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FA6B38C7-0172-5F4F-B85A-873CB32BC4AB}">
      <dsp:nvSpPr>
        <dsp:cNvPr id="0" name=""/>
        <dsp:cNvSpPr/>
      </dsp:nvSpPr>
      <dsp:spPr>
        <a:xfrm>
          <a:off x="0" y="3265475"/>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0" i="0" kern="1200"/>
            <a:t>e) de buques, embarcaciones, aerodeslizadores y aeronaves;</a:t>
          </a:r>
          <a:endParaRPr lang="en-US" sz="1800" kern="1200"/>
        </a:p>
      </dsp:txBody>
      <dsp:txXfrm>
        <a:off x="0" y="3265475"/>
        <a:ext cx="6496050" cy="652983"/>
      </dsp:txXfrm>
    </dsp:sp>
    <dsp:sp modelId="{B65C612A-72D4-7B4E-B46F-6CC63E8D81A5}">
      <dsp:nvSpPr>
        <dsp:cNvPr id="0" name=""/>
        <dsp:cNvSpPr/>
      </dsp:nvSpPr>
      <dsp:spPr>
        <a:xfrm>
          <a:off x="0" y="3918458"/>
          <a:ext cx="6496050" cy="0"/>
        </a:xfrm>
        <a:prstGeom prst="line">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w="9525" cap="rnd" cmpd="sng" algn="ctr">
          <a:solidFill>
            <a:schemeClr val="accent2">
              <a:hueOff val="1354814"/>
              <a:satOff val="-6632"/>
              <a:lumOff val="3725"/>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739FEA81-C2C3-2F40-A1F6-3448CEC351D7}">
      <dsp:nvSpPr>
        <dsp:cNvPr id="0" name=""/>
        <dsp:cNvSpPr/>
      </dsp:nvSpPr>
      <dsp:spPr>
        <a:xfrm>
          <a:off x="0" y="3918458"/>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CO" sz="1800" b="0" i="0" kern="1200"/>
            <a:t>f) de electricidad.</a:t>
          </a:r>
          <a:endParaRPr lang="en-US" sz="1800" kern="1200"/>
        </a:p>
      </dsp:txBody>
      <dsp:txXfrm>
        <a:off x="0" y="3918458"/>
        <a:ext cx="6496050" cy="652983"/>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56A2BB-1D1E-9943-9A3B-867BC61D1E59}">
      <dsp:nvSpPr>
        <dsp:cNvPr id="0" name=""/>
        <dsp:cNvSpPr/>
      </dsp:nvSpPr>
      <dsp:spPr>
        <a:xfrm>
          <a:off x="0" y="387816"/>
          <a:ext cx="5614987" cy="75582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i="1" kern="1200"/>
            <a:t>Hardware: </a:t>
          </a:r>
          <a:r>
            <a:rPr lang="es-ES_tradnl" sz="1900" kern="1200"/>
            <a:t>soporte físico que almacena y trata la información.</a:t>
          </a:r>
          <a:endParaRPr lang="en-US" sz="1900" kern="1200"/>
        </a:p>
      </dsp:txBody>
      <dsp:txXfrm>
        <a:off x="36896" y="424712"/>
        <a:ext cx="5541195" cy="682028"/>
      </dsp:txXfrm>
    </dsp:sp>
    <dsp:sp modelId="{118BA17D-6328-3445-8E5C-4D22C8107729}">
      <dsp:nvSpPr>
        <dsp:cNvPr id="0" name=""/>
        <dsp:cNvSpPr/>
      </dsp:nvSpPr>
      <dsp:spPr>
        <a:xfrm>
          <a:off x="0" y="1198356"/>
          <a:ext cx="5614987" cy="755820"/>
        </a:xfrm>
        <a:prstGeom prst="roundRect">
          <a:avLst/>
        </a:prstGeom>
        <a:solidFill>
          <a:schemeClr val="accent5">
            <a:hueOff val="1559309"/>
            <a:satOff val="-1003"/>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i="1" kern="1200"/>
            <a:t>Software: </a:t>
          </a:r>
          <a:r>
            <a:rPr lang="es-ES_tradnl" sz="1900" kern="1200"/>
            <a:t>programas de ordenador. Creación intelectual.</a:t>
          </a:r>
          <a:endParaRPr lang="en-US" sz="1900" kern="1200"/>
        </a:p>
      </dsp:txBody>
      <dsp:txXfrm>
        <a:off x="36896" y="1235252"/>
        <a:ext cx="5541195" cy="682028"/>
      </dsp:txXfrm>
    </dsp:sp>
    <dsp:sp modelId="{CFC861CB-6F22-B24A-9E91-30CE0D00BC14}">
      <dsp:nvSpPr>
        <dsp:cNvPr id="0" name=""/>
        <dsp:cNvSpPr/>
      </dsp:nvSpPr>
      <dsp:spPr>
        <a:xfrm>
          <a:off x="0" y="2008896"/>
          <a:ext cx="5614987" cy="755820"/>
        </a:xfrm>
        <a:prstGeom prst="roundRect">
          <a:avLst/>
        </a:prstGeom>
        <a:solidFill>
          <a:schemeClr val="accent5">
            <a:hueOff val="3118619"/>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b="1" kern="1200"/>
            <a:t>Jurisprudencia: </a:t>
          </a:r>
          <a:r>
            <a:rPr lang="es-ES_tradnl" sz="1900" i="1" kern="1200"/>
            <a:t>OLG Koblenz </a:t>
          </a:r>
          <a:r>
            <a:rPr lang="es-ES_tradnl" sz="1900" kern="1200"/>
            <a:t>17 sept. 1993. </a:t>
          </a:r>
          <a:endParaRPr lang="en-US" sz="1900" kern="1200"/>
        </a:p>
      </dsp:txBody>
      <dsp:txXfrm>
        <a:off x="36896" y="2045792"/>
        <a:ext cx="5541195" cy="682028"/>
      </dsp:txXfrm>
    </dsp:sp>
    <dsp:sp modelId="{E35A5375-41CC-6640-88B3-4CDA257D5D21}">
      <dsp:nvSpPr>
        <dsp:cNvPr id="0" name=""/>
        <dsp:cNvSpPr/>
      </dsp:nvSpPr>
      <dsp:spPr>
        <a:xfrm>
          <a:off x="0" y="2819436"/>
          <a:ext cx="5614987" cy="755820"/>
        </a:xfrm>
        <a:prstGeom prst="roundRect">
          <a:avLst/>
        </a:prstGeom>
        <a:solidFill>
          <a:schemeClr val="accent5">
            <a:hueOff val="4677928"/>
            <a:satOff val="-3010"/>
            <a:lumOff val="20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kern="1200"/>
            <a:t>Aplica la Convención y distingue: ventas de </a:t>
          </a:r>
          <a:r>
            <a:rPr lang="es-ES_tradnl" sz="1900" i="1" kern="1200"/>
            <a:t>software estándar </a:t>
          </a:r>
          <a:r>
            <a:rPr lang="es-ES_tradnl" sz="1900" kern="1200"/>
            <a:t>y </a:t>
          </a:r>
          <a:r>
            <a:rPr lang="es-ES_tradnl" sz="1900" i="1" kern="1200"/>
            <a:t>software no estándar.  </a:t>
          </a:r>
          <a:endParaRPr lang="en-US" sz="1900" kern="1200"/>
        </a:p>
      </dsp:txBody>
      <dsp:txXfrm>
        <a:off x="36896" y="2856332"/>
        <a:ext cx="5541195" cy="682028"/>
      </dsp:txXfrm>
    </dsp:sp>
    <dsp:sp modelId="{E7432520-AF34-E349-BE70-D1C962A51BCE}">
      <dsp:nvSpPr>
        <dsp:cNvPr id="0" name=""/>
        <dsp:cNvSpPr/>
      </dsp:nvSpPr>
      <dsp:spPr>
        <a:xfrm>
          <a:off x="0" y="3629976"/>
          <a:ext cx="5614987" cy="755820"/>
        </a:xfrm>
        <a:prstGeom prst="round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kern="1200"/>
            <a:t>Discusión: algunos han dicho que se trata de licencia y no de venta. </a:t>
          </a:r>
          <a:endParaRPr lang="en-US" sz="1900" kern="1200"/>
        </a:p>
      </dsp:txBody>
      <dsp:txXfrm>
        <a:off x="36896" y="3666872"/>
        <a:ext cx="5541195" cy="682028"/>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EB228D-7831-3243-AD0F-10960B6B21F4}">
      <dsp:nvSpPr>
        <dsp:cNvPr id="0" name=""/>
        <dsp:cNvSpPr/>
      </dsp:nvSpPr>
      <dsp:spPr>
        <a:xfrm>
          <a:off x="0" y="178982"/>
          <a:ext cx="5614987" cy="1062871"/>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i="1" kern="1200" dirty="0"/>
            <a:t>Estado de la discusión en la jurisprudencia de los últimos 15 años</a:t>
          </a:r>
          <a:endParaRPr lang="en-US" sz="1900" kern="1200" dirty="0"/>
        </a:p>
      </dsp:txBody>
      <dsp:txXfrm>
        <a:off x="51885" y="230867"/>
        <a:ext cx="5511217" cy="959101"/>
      </dsp:txXfrm>
    </dsp:sp>
    <dsp:sp modelId="{FAF7B581-88B3-AD41-88D6-9103E3A31C41}">
      <dsp:nvSpPr>
        <dsp:cNvPr id="0" name=""/>
        <dsp:cNvSpPr/>
      </dsp:nvSpPr>
      <dsp:spPr>
        <a:xfrm>
          <a:off x="0" y="1296574"/>
          <a:ext cx="5614987" cy="1062871"/>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kern="1200"/>
            <a:t>Si el </a:t>
          </a:r>
          <a:r>
            <a:rPr lang="es-ES_tradnl" sz="1900" i="1" kern="1200"/>
            <a:t>software </a:t>
          </a:r>
          <a:r>
            <a:rPr lang="es-ES_tradnl" sz="1900" kern="1200"/>
            <a:t>es transferido de forma permanente si aplica CISG. OGH 21 marzo 2005. </a:t>
          </a:r>
          <a:endParaRPr lang="en-US" sz="1900" kern="1200"/>
        </a:p>
      </dsp:txBody>
      <dsp:txXfrm>
        <a:off x="51885" y="1348459"/>
        <a:ext cx="5511217" cy="959101"/>
      </dsp:txXfrm>
    </dsp:sp>
    <dsp:sp modelId="{CCA34ECF-AF01-9343-9243-83883A7228B3}">
      <dsp:nvSpPr>
        <dsp:cNvPr id="0" name=""/>
        <dsp:cNvSpPr/>
      </dsp:nvSpPr>
      <dsp:spPr>
        <a:xfrm>
          <a:off x="0" y="2414166"/>
          <a:ext cx="5614987" cy="1062871"/>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kern="1200"/>
            <a:t>No importa si es estándar o personalizado o si se entrega en disco o para descargar de internet: RB Arnhem 28 de junio de 2006. </a:t>
          </a:r>
          <a:endParaRPr lang="en-US" sz="1900" kern="1200"/>
        </a:p>
      </dsp:txBody>
      <dsp:txXfrm>
        <a:off x="51885" y="2466051"/>
        <a:ext cx="5511217" cy="959101"/>
      </dsp:txXfrm>
    </dsp:sp>
    <dsp:sp modelId="{1B61D926-A078-2945-A5E4-03F8F12C24E5}">
      <dsp:nvSpPr>
        <dsp:cNvPr id="0" name=""/>
        <dsp:cNvSpPr/>
      </dsp:nvSpPr>
      <dsp:spPr>
        <a:xfrm>
          <a:off x="0" y="3531758"/>
          <a:ext cx="5614987" cy="1062871"/>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s-ES_tradnl" sz="1900" i="1" kern="1200"/>
            <a:t>Tendencia a aplicarla a bienes inmateriales. No necesariamente tener naturaleza corpórea. </a:t>
          </a:r>
          <a:endParaRPr lang="en-US" sz="1900" kern="1200"/>
        </a:p>
      </dsp:txBody>
      <dsp:txXfrm>
        <a:off x="51885" y="3583643"/>
        <a:ext cx="5511217" cy="959101"/>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1A7F9D-BB6F-384E-A664-BCDFFBBA1DCF}">
      <dsp:nvSpPr>
        <dsp:cNvPr id="0" name=""/>
        <dsp:cNvSpPr/>
      </dsp:nvSpPr>
      <dsp:spPr>
        <a:xfrm>
          <a:off x="0" y="81793"/>
          <a:ext cx="5614987" cy="1109306"/>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L" sz="2000" kern="1200"/>
            <a:t>http://www.iusct.org/</a:t>
          </a:r>
          <a:endParaRPr lang="en-US" sz="2000" kern="1200"/>
        </a:p>
      </dsp:txBody>
      <dsp:txXfrm>
        <a:off x="54152" y="135945"/>
        <a:ext cx="5506683" cy="1001002"/>
      </dsp:txXfrm>
    </dsp:sp>
    <dsp:sp modelId="{1BBCD2D6-635D-F645-954B-1023CF1A64AF}">
      <dsp:nvSpPr>
        <dsp:cNvPr id="0" name=""/>
        <dsp:cNvSpPr/>
      </dsp:nvSpPr>
      <dsp:spPr>
        <a:xfrm>
          <a:off x="0" y="1248700"/>
          <a:ext cx="5614987" cy="1109306"/>
        </a:xfrm>
        <a:prstGeom prst="roundRect">
          <a:avLst/>
        </a:prstGeom>
        <a:solidFill>
          <a:schemeClr val="accent5">
            <a:hueOff val="2079079"/>
            <a:satOff val="-1338"/>
            <a:lumOff val="91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b="1" i="1" kern="1200"/>
            <a:t>Watkins - Johnson Co. y Watkins - Johnson  Ltd. Vs. The Islamic Republic or Iran y Bank Saderat Iran.</a:t>
          </a:r>
          <a:r>
            <a:rPr lang="es-CO" sz="2000" kern="1200"/>
            <a:t> julio 28 de 1989. </a:t>
          </a:r>
          <a:endParaRPr lang="en-US" sz="2000" kern="1200"/>
        </a:p>
      </dsp:txBody>
      <dsp:txXfrm>
        <a:off x="54152" y="1302852"/>
        <a:ext cx="5506683" cy="1001002"/>
      </dsp:txXfrm>
    </dsp:sp>
    <dsp:sp modelId="{33EEB7F2-EA6F-C646-91A6-BCE8380889BB}">
      <dsp:nvSpPr>
        <dsp:cNvPr id="0" name=""/>
        <dsp:cNvSpPr/>
      </dsp:nvSpPr>
      <dsp:spPr>
        <a:xfrm>
          <a:off x="0" y="2415606"/>
          <a:ext cx="5614987" cy="1109306"/>
        </a:xfrm>
        <a:prstGeom prst="roundRect">
          <a:avLst/>
        </a:prstGeom>
        <a:solidFill>
          <a:schemeClr val="accent5">
            <a:hueOff val="4158159"/>
            <a:satOff val="-2675"/>
            <a:lumOff val="18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i="1" kern="1200"/>
            <a:t>Pepsi Co Vs. Irán</a:t>
          </a:r>
          <a:r>
            <a:rPr lang="es-CO" sz="2000" kern="1200"/>
            <a:t>, Tribunal de Reclamaciones  Irán  -  Estados Unidos, octubre 13 de 1986.  </a:t>
          </a:r>
          <a:endParaRPr lang="en-US" sz="2000" kern="1200"/>
        </a:p>
      </dsp:txBody>
      <dsp:txXfrm>
        <a:off x="54152" y="2469758"/>
        <a:ext cx="5506683" cy="1001002"/>
      </dsp:txXfrm>
    </dsp:sp>
    <dsp:sp modelId="{B6D3EF21-FF98-054B-9149-0E338230B4D1}">
      <dsp:nvSpPr>
        <dsp:cNvPr id="0" name=""/>
        <dsp:cNvSpPr/>
      </dsp:nvSpPr>
      <dsp:spPr>
        <a:xfrm>
          <a:off x="0" y="3582512"/>
          <a:ext cx="5614987" cy="1109306"/>
        </a:xfrm>
        <a:prstGeom prst="round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s-CO" sz="2000" b="1" i="1" kern="1200"/>
            <a:t>Irán Vs. Estados Unidos</a:t>
          </a:r>
          <a:r>
            <a:rPr lang="es-CO" sz="2000" kern="1200"/>
            <a:t>, Tribunal de Reclamaciones  Irán  -  Estados Unidos, 16 de junio de 1988</a:t>
          </a:r>
          <a:endParaRPr lang="en-US" sz="2000" kern="1200"/>
        </a:p>
      </dsp:txBody>
      <dsp:txXfrm>
        <a:off x="54152" y="3636664"/>
        <a:ext cx="5506683" cy="1001002"/>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8D791-18BE-1843-8D9F-E14FBB2E13D8}">
      <dsp:nvSpPr>
        <dsp:cNvPr id="0" name=""/>
        <dsp:cNvSpPr/>
      </dsp:nvSpPr>
      <dsp:spPr>
        <a:xfrm>
          <a:off x="0" y="75202"/>
          <a:ext cx="5614987" cy="873953"/>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b="1" kern="1200"/>
            <a:t>1. Concepto:</a:t>
          </a:r>
          <a:endParaRPr lang="en-US" sz="2200" kern="1200"/>
        </a:p>
      </dsp:txBody>
      <dsp:txXfrm>
        <a:off x="42663" y="117865"/>
        <a:ext cx="5529661" cy="788627"/>
      </dsp:txXfrm>
    </dsp:sp>
    <dsp:sp modelId="{CD99D3C4-CE80-E546-886E-CFE39F702EE7}">
      <dsp:nvSpPr>
        <dsp:cNvPr id="0" name=""/>
        <dsp:cNvSpPr/>
      </dsp:nvSpPr>
      <dsp:spPr>
        <a:xfrm>
          <a:off x="0" y="1012516"/>
          <a:ext cx="5614987" cy="873953"/>
        </a:xfrm>
        <a:prstGeom prst="roundRect">
          <a:avLst/>
        </a:prstGeom>
        <a:solidFill>
          <a:schemeClr val="accent5">
            <a:hueOff val="1559309"/>
            <a:satOff val="-1003"/>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Primeros acercamientos entre las partes. </a:t>
          </a:r>
          <a:endParaRPr lang="en-US" sz="2200" kern="1200"/>
        </a:p>
      </dsp:txBody>
      <dsp:txXfrm>
        <a:off x="42663" y="1055179"/>
        <a:ext cx="5529661" cy="788627"/>
      </dsp:txXfrm>
    </dsp:sp>
    <dsp:sp modelId="{BF130584-D294-AA4D-826B-30D282395520}">
      <dsp:nvSpPr>
        <dsp:cNvPr id="0" name=""/>
        <dsp:cNvSpPr/>
      </dsp:nvSpPr>
      <dsp:spPr>
        <a:xfrm>
          <a:off x="0" y="1949829"/>
          <a:ext cx="5614987" cy="873953"/>
        </a:xfrm>
        <a:prstGeom prst="roundRect">
          <a:avLst/>
        </a:prstGeom>
        <a:solidFill>
          <a:schemeClr val="accent5">
            <a:hueOff val="3118619"/>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b="1" kern="1200"/>
            <a:t>2. Funciones:</a:t>
          </a:r>
          <a:endParaRPr lang="en-US" sz="2200" kern="1200"/>
        </a:p>
      </dsp:txBody>
      <dsp:txXfrm>
        <a:off x="42663" y="1992492"/>
        <a:ext cx="5529661" cy="788627"/>
      </dsp:txXfrm>
    </dsp:sp>
    <dsp:sp modelId="{0331EDD7-37BD-7D4F-B65E-2874B48893BA}">
      <dsp:nvSpPr>
        <dsp:cNvPr id="0" name=""/>
        <dsp:cNvSpPr/>
      </dsp:nvSpPr>
      <dsp:spPr>
        <a:xfrm>
          <a:off x="0" y="2887143"/>
          <a:ext cx="5614987" cy="873953"/>
        </a:xfrm>
        <a:prstGeom prst="roundRect">
          <a:avLst/>
        </a:prstGeom>
        <a:solidFill>
          <a:schemeClr val="accent5">
            <a:hueOff val="4677928"/>
            <a:satOff val="-3010"/>
            <a:lumOff val="20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a) Allanar el camino para el posible contrato.  </a:t>
          </a:r>
          <a:endParaRPr lang="en-US" sz="2200" kern="1200"/>
        </a:p>
      </dsp:txBody>
      <dsp:txXfrm>
        <a:off x="42663" y="2929806"/>
        <a:ext cx="5529661" cy="788627"/>
      </dsp:txXfrm>
    </dsp:sp>
    <dsp:sp modelId="{ADE1821F-C67E-D84D-A78C-A2E8B8AE8219}">
      <dsp:nvSpPr>
        <dsp:cNvPr id="0" name=""/>
        <dsp:cNvSpPr/>
      </dsp:nvSpPr>
      <dsp:spPr>
        <a:xfrm>
          <a:off x="0" y="3824456"/>
          <a:ext cx="5614987" cy="873953"/>
        </a:xfrm>
        <a:prstGeom prst="round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s-ES_tradnl" sz="2200" kern="1200"/>
            <a:t>b) Interpretativa: art. 8 C.V. </a:t>
          </a:r>
          <a:endParaRPr lang="en-US" sz="2200" kern="1200"/>
        </a:p>
      </dsp:txBody>
      <dsp:txXfrm>
        <a:off x="42663" y="3867119"/>
        <a:ext cx="5529661" cy="788627"/>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9FE22-BFF9-EB42-B935-61889CE8197A}">
      <dsp:nvSpPr>
        <dsp:cNvPr id="0" name=""/>
        <dsp:cNvSpPr/>
      </dsp:nvSpPr>
      <dsp:spPr>
        <a:xfrm>
          <a:off x="0" y="558"/>
          <a:ext cx="6496050"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FC848F00-6CC3-8C4E-BB80-EB8EE6576E7F}">
      <dsp:nvSpPr>
        <dsp:cNvPr id="0" name=""/>
        <dsp:cNvSpPr/>
      </dsp:nvSpPr>
      <dsp:spPr>
        <a:xfrm>
          <a:off x="0" y="558"/>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1. Concepto. Artículo 18. </a:t>
          </a:r>
          <a:endParaRPr lang="en-US" sz="2300" kern="1200"/>
        </a:p>
      </dsp:txBody>
      <dsp:txXfrm>
        <a:off x="0" y="558"/>
        <a:ext cx="6496050" cy="652983"/>
      </dsp:txXfrm>
    </dsp:sp>
    <dsp:sp modelId="{96CED99E-2CBA-4C49-9646-08E41EC7D74E}">
      <dsp:nvSpPr>
        <dsp:cNvPr id="0" name=""/>
        <dsp:cNvSpPr/>
      </dsp:nvSpPr>
      <dsp:spPr>
        <a:xfrm>
          <a:off x="0" y="653541"/>
          <a:ext cx="6496050"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D2B5E56C-38BF-5443-B60C-5A0B9BC942B9}">
      <dsp:nvSpPr>
        <dsp:cNvPr id="0" name=""/>
        <dsp:cNvSpPr/>
      </dsp:nvSpPr>
      <dsp:spPr>
        <a:xfrm>
          <a:off x="0" y="653541"/>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2. Modos de aceptación:  Expresa – Tácita. </a:t>
          </a:r>
          <a:endParaRPr lang="en-US" sz="2300" kern="1200"/>
        </a:p>
      </dsp:txBody>
      <dsp:txXfrm>
        <a:off x="0" y="653541"/>
        <a:ext cx="6496050" cy="652983"/>
      </dsp:txXfrm>
    </dsp:sp>
    <dsp:sp modelId="{CB601765-7594-BC48-83CB-C2886A492C51}">
      <dsp:nvSpPr>
        <dsp:cNvPr id="0" name=""/>
        <dsp:cNvSpPr/>
      </dsp:nvSpPr>
      <dsp:spPr>
        <a:xfrm>
          <a:off x="0" y="1306524"/>
          <a:ext cx="6496050"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3657B3CE-6B15-D943-985B-91863EEEC519}">
      <dsp:nvSpPr>
        <dsp:cNvPr id="0" name=""/>
        <dsp:cNvSpPr/>
      </dsp:nvSpPr>
      <dsp:spPr>
        <a:xfrm>
          <a:off x="0" y="1306524"/>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3. Medios para expresarla. </a:t>
          </a:r>
          <a:endParaRPr lang="en-US" sz="2300" kern="1200"/>
        </a:p>
      </dsp:txBody>
      <dsp:txXfrm>
        <a:off x="0" y="1306524"/>
        <a:ext cx="6496050" cy="652983"/>
      </dsp:txXfrm>
    </dsp:sp>
    <dsp:sp modelId="{55C5DE5B-D910-2547-A213-FE9A173AFAF2}">
      <dsp:nvSpPr>
        <dsp:cNvPr id="0" name=""/>
        <dsp:cNvSpPr/>
      </dsp:nvSpPr>
      <dsp:spPr>
        <a:xfrm>
          <a:off x="0" y="1959508"/>
          <a:ext cx="6496050"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8964C855-1B35-5549-BF85-2793527B64C8}">
      <dsp:nvSpPr>
        <dsp:cNvPr id="0" name=""/>
        <dsp:cNvSpPr/>
      </dsp:nvSpPr>
      <dsp:spPr>
        <a:xfrm>
          <a:off x="0" y="1959508"/>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4. Momento en que produce efectos. 18.2 </a:t>
          </a:r>
          <a:endParaRPr lang="en-US" sz="2300" kern="1200"/>
        </a:p>
      </dsp:txBody>
      <dsp:txXfrm>
        <a:off x="0" y="1959508"/>
        <a:ext cx="6496050" cy="652983"/>
      </dsp:txXfrm>
    </dsp:sp>
    <dsp:sp modelId="{5E4A4978-5504-FD45-B543-FE62C7A1C8BD}">
      <dsp:nvSpPr>
        <dsp:cNvPr id="0" name=""/>
        <dsp:cNvSpPr/>
      </dsp:nvSpPr>
      <dsp:spPr>
        <a:xfrm>
          <a:off x="0" y="2612491"/>
          <a:ext cx="6496050"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36567D83-4833-DE4A-B784-530AE4294EC5}">
      <dsp:nvSpPr>
        <dsp:cNvPr id="0" name=""/>
        <dsp:cNvSpPr/>
      </dsp:nvSpPr>
      <dsp:spPr>
        <a:xfrm>
          <a:off x="0" y="2612491"/>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Verbales:  inmediata</a:t>
          </a:r>
          <a:endParaRPr lang="en-US" sz="2300" kern="1200"/>
        </a:p>
      </dsp:txBody>
      <dsp:txXfrm>
        <a:off x="0" y="2612491"/>
        <a:ext cx="6496050" cy="652983"/>
      </dsp:txXfrm>
    </dsp:sp>
    <dsp:sp modelId="{5E914CFB-2D73-2643-9FB2-6829DA4BCB72}">
      <dsp:nvSpPr>
        <dsp:cNvPr id="0" name=""/>
        <dsp:cNvSpPr/>
      </dsp:nvSpPr>
      <dsp:spPr>
        <a:xfrm>
          <a:off x="0" y="3265475"/>
          <a:ext cx="6496050"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588160B5-049E-9544-878F-148568AED902}">
      <dsp:nvSpPr>
        <dsp:cNvPr id="0" name=""/>
        <dsp:cNvSpPr/>
      </dsp:nvSpPr>
      <dsp:spPr>
        <a:xfrm>
          <a:off x="0" y="3265475"/>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Por escrito: cuando llegue al oferente.</a:t>
          </a:r>
          <a:endParaRPr lang="en-US" sz="2300" kern="1200"/>
        </a:p>
      </dsp:txBody>
      <dsp:txXfrm>
        <a:off x="0" y="3265475"/>
        <a:ext cx="6496050" cy="652983"/>
      </dsp:txXfrm>
    </dsp:sp>
    <dsp:sp modelId="{A7E66731-43F7-8348-BE7D-C1005915115F}">
      <dsp:nvSpPr>
        <dsp:cNvPr id="0" name=""/>
        <dsp:cNvSpPr/>
      </dsp:nvSpPr>
      <dsp:spPr>
        <a:xfrm>
          <a:off x="0" y="3918458"/>
          <a:ext cx="6496050" cy="0"/>
        </a:xfrm>
        <a:prstGeom prst="line">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w="9525" cap="rnd" cmpd="sng" algn="ctr">
          <a:solidFill>
            <a:schemeClr val="dk2">
              <a:hueOff val="0"/>
              <a:satOff val="0"/>
              <a:lumOff val="0"/>
              <a:alphaOff val="0"/>
            </a:schemeClr>
          </a:solidFill>
          <a:prstDash val="solid"/>
        </a:ln>
        <a:effectLst>
          <a:outerShdw blurRad="38100" dist="25400" dir="5400000" rotWithShape="0">
            <a:srgbClr val="000000">
              <a:alpha val="45000"/>
            </a:srgbClr>
          </a:outerShdw>
        </a:effectLst>
      </dsp:spPr>
      <dsp:style>
        <a:lnRef idx="1">
          <a:scrgbClr r="0" g="0" b="0"/>
        </a:lnRef>
        <a:fillRef idx="3">
          <a:scrgbClr r="0" g="0" b="0"/>
        </a:fillRef>
        <a:effectRef idx="2">
          <a:scrgbClr r="0" g="0" b="0"/>
        </a:effectRef>
        <a:fontRef idx="minor">
          <a:schemeClr val="lt1"/>
        </a:fontRef>
      </dsp:style>
    </dsp:sp>
    <dsp:sp modelId="{A736FB9F-6FAA-F241-8CCF-114A49ED0ABD}">
      <dsp:nvSpPr>
        <dsp:cNvPr id="0" name=""/>
        <dsp:cNvSpPr/>
      </dsp:nvSpPr>
      <dsp:spPr>
        <a:xfrm>
          <a:off x="0" y="3918458"/>
          <a:ext cx="6496050" cy="6529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s-ES_tradnl" sz="2300" kern="1200"/>
            <a:t>Tácitas: cuando se ejecute el acto</a:t>
          </a:r>
          <a:endParaRPr lang="en-US" sz="2300" kern="1200"/>
        </a:p>
      </dsp:txBody>
      <dsp:txXfrm>
        <a:off x="0" y="3918458"/>
        <a:ext cx="6496050" cy="65298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CF23E3-B7A8-8344-90C7-E0B1F9697473}">
      <dsp:nvSpPr>
        <dsp:cNvPr id="0" name=""/>
        <dsp:cNvSpPr/>
      </dsp:nvSpPr>
      <dsp:spPr>
        <a:xfrm>
          <a:off x="0" y="20879"/>
          <a:ext cx="6496050" cy="146016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kern="1200"/>
            <a:t>5. Aceptación pura y simple: artículo 19. Las teorías del espejo y del “Knock Out”. </a:t>
          </a:r>
          <a:endParaRPr lang="en-US" sz="2600" kern="1200"/>
        </a:p>
      </dsp:txBody>
      <dsp:txXfrm>
        <a:off x="71279" y="92158"/>
        <a:ext cx="6353492" cy="1317602"/>
      </dsp:txXfrm>
    </dsp:sp>
    <dsp:sp modelId="{70768D51-C8FE-F649-ACB3-021C16CB1C8B}">
      <dsp:nvSpPr>
        <dsp:cNvPr id="0" name=""/>
        <dsp:cNvSpPr/>
      </dsp:nvSpPr>
      <dsp:spPr>
        <a:xfrm>
          <a:off x="0" y="1555920"/>
          <a:ext cx="6496050" cy="1460160"/>
        </a:xfrm>
        <a:prstGeom prst="roundRect">
          <a:avLst/>
        </a:prstGeom>
        <a:gradFill rotWithShape="0">
          <a:gsLst>
            <a:gs pos="0">
              <a:schemeClr val="accent2">
                <a:hueOff val="677407"/>
                <a:satOff val="-3316"/>
                <a:lumOff val="1862"/>
                <a:alphaOff val="0"/>
                <a:tint val="98000"/>
                <a:lumMod val="114000"/>
              </a:schemeClr>
            </a:gs>
            <a:gs pos="100000">
              <a:schemeClr val="accent2">
                <a:hueOff val="677407"/>
                <a:satOff val="-3316"/>
                <a:lumOff val="186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kern="1200"/>
            <a:t>6. Aceptación oportuna. Arts. 18.2. – 19.2. </a:t>
          </a:r>
          <a:endParaRPr lang="en-US" sz="2600" kern="1200"/>
        </a:p>
      </dsp:txBody>
      <dsp:txXfrm>
        <a:off x="71279" y="1627199"/>
        <a:ext cx="6353492" cy="1317602"/>
      </dsp:txXfrm>
    </dsp:sp>
    <dsp:sp modelId="{D2187B6A-F791-9E43-9735-4749920B3E66}">
      <dsp:nvSpPr>
        <dsp:cNvPr id="0" name=""/>
        <dsp:cNvSpPr/>
      </dsp:nvSpPr>
      <dsp:spPr>
        <a:xfrm>
          <a:off x="0" y="3090960"/>
          <a:ext cx="6496050" cy="1460160"/>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s-ES_tradnl" sz="2600" kern="1200"/>
            <a:t>7. Retiro de la aceptación. Art. 22. </a:t>
          </a:r>
          <a:endParaRPr lang="en-US" sz="2600" kern="1200"/>
        </a:p>
      </dsp:txBody>
      <dsp:txXfrm>
        <a:off x="71279" y="3162239"/>
        <a:ext cx="6353492" cy="131760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6704A-AA86-204F-9BEB-D6D7A499C140}">
      <dsp:nvSpPr>
        <dsp:cNvPr id="0" name=""/>
        <dsp:cNvSpPr/>
      </dsp:nvSpPr>
      <dsp:spPr>
        <a:xfrm>
          <a:off x="0" y="191742"/>
          <a:ext cx="6496050" cy="993128"/>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_tradnl" sz="2500" kern="1200"/>
            <a:t>1. Momento y lugar. Art. 23. </a:t>
          </a:r>
          <a:endParaRPr lang="en-US" sz="2500" kern="1200"/>
        </a:p>
      </dsp:txBody>
      <dsp:txXfrm>
        <a:off x="48481" y="240223"/>
        <a:ext cx="6399088" cy="896166"/>
      </dsp:txXfrm>
    </dsp:sp>
    <dsp:sp modelId="{BDE78BAB-3C8C-7241-B798-B7535BE38DE1}">
      <dsp:nvSpPr>
        <dsp:cNvPr id="0" name=""/>
        <dsp:cNvSpPr/>
      </dsp:nvSpPr>
      <dsp:spPr>
        <a:xfrm>
          <a:off x="0" y="1256871"/>
          <a:ext cx="6496050" cy="993128"/>
        </a:xfrm>
        <a:prstGeom prst="roundRect">
          <a:avLst/>
        </a:prstGeom>
        <a:gradFill rotWithShape="0">
          <a:gsLst>
            <a:gs pos="0">
              <a:schemeClr val="accent2">
                <a:hueOff val="451605"/>
                <a:satOff val="-2211"/>
                <a:lumOff val="1242"/>
                <a:alphaOff val="0"/>
                <a:tint val="98000"/>
                <a:lumMod val="114000"/>
              </a:schemeClr>
            </a:gs>
            <a:gs pos="100000">
              <a:schemeClr val="accent2">
                <a:hueOff val="451605"/>
                <a:satOff val="-2211"/>
                <a:lumOff val="124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_tradnl" sz="2500" kern="1200"/>
            <a:t>2. Forma y prueba. Art. 11. </a:t>
          </a:r>
          <a:endParaRPr lang="en-US" sz="2500" kern="1200"/>
        </a:p>
      </dsp:txBody>
      <dsp:txXfrm>
        <a:off x="48481" y="1305352"/>
        <a:ext cx="6399088" cy="896166"/>
      </dsp:txXfrm>
    </dsp:sp>
    <dsp:sp modelId="{3F63692B-7126-2840-8827-AF33C1F12C81}">
      <dsp:nvSpPr>
        <dsp:cNvPr id="0" name=""/>
        <dsp:cNvSpPr/>
      </dsp:nvSpPr>
      <dsp:spPr>
        <a:xfrm>
          <a:off x="0" y="2322000"/>
          <a:ext cx="6496050" cy="993128"/>
        </a:xfrm>
        <a:prstGeom prst="roundRect">
          <a:avLst/>
        </a:prstGeom>
        <a:gradFill rotWithShape="0">
          <a:gsLst>
            <a:gs pos="0">
              <a:schemeClr val="accent2">
                <a:hueOff val="903209"/>
                <a:satOff val="-4421"/>
                <a:lumOff val="2483"/>
                <a:alphaOff val="0"/>
                <a:tint val="98000"/>
                <a:lumMod val="114000"/>
              </a:schemeClr>
            </a:gs>
            <a:gs pos="100000">
              <a:schemeClr val="accent2">
                <a:hueOff val="903209"/>
                <a:satOff val="-4421"/>
                <a:lumOff val="2483"/>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_tradnl" sz="2500" kern="1200"/>
            <a:t>3. Cartas de confirmación: art. 2.1.12 P.U</a:t>
          </a:r>
          <a:endParaRPr lang="en-US" sz="2500" kern="1200"/>
        </a:p>
      </dsp:txBody>
      <dsp:txXfrm>
        <a:off x="48481" y="2370481"/>
        <a:ext cx="6399088" cy="896166"/>
      </dsp:txXfrm>
    </dsp:sp>
    <dsp:sp modelId="{F1EE646C-1B7E-8B41-B114-9EE65906CF42}">
      <dsp:nvSpPr>
        <dsp:cNvPr id="0" name=""/>
        <dsp:cNvSpPr/>
      </dsp:nvSpPr>
      <dsp:spPr>
        <a:xfrm>
          <a:off x="0" y="3387128"/>
          <a:ext cx="6496050" cy="993128"/>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_tradnl" sz="2500" kern="1200"/>
            <a:t>4. Cláusulas de integración y restricción para la modificación. 2.1.17 PU</a:t>
          </a:r>
          <a:endParaRPr lang="en-US" sz="2500" kern="1200"/>
        </a:p>
      </dsp:txBody>
      <dsp:txXfrm>
        <a:off x="48481" y="3435609"/>
        <a:ext cx="6399088" cy="896166"/>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49B80-5DDF-E747-A8BE-A7AEB0B537BE}">
      <dsp:nvSpPr>
        <dsp:cNvPr id="0" name=""/>
        <dsp:cNvSpPr/>
      </dsp:nvSpPr>
      <dsp:spPr>
        <a:xfrm>
          <a:off x="0" y="85500"/>
          <a:ext cx="6496050" cy="216450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O" sz="2500" i="1" kern="1200"/>
            <a:t>Las disposiciones de este contrato únicamente podrán ser objeto de modificación o renuncia mediante un documento escrito firmado por todas las partes </a:t>
          </a:r>
          <a:endParaRPr lang="en-US" sz="2500" kern="1200"/>
        </a:p>
      </dsp:txBody>
      <dsp:txXfrm>
        <a:off x="105662" y="191162"/>
        <a:ext cx="6284726" cy="1953176"/>
      </dsp:txXfrm>
    </dsp:sp>
    <dsp:sp modelId="{60899414-622A-9343-81C4-95C827304BEA}">
      <dsp:nvSpPr>
        <dsp:cNvPr id="0" name=""/>
        <dsp:cNvSpPr/>
      </dsp:nvSpPr>
      <dsp:spPr>
        <a:xfrm>
          <a:off x="0" y="2322000"/>
          <a:ext cx="6496050" cy="2164500"/>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CL" sz="2500" kern="1200"/>
            <a:t>Referencia al art. 29 Y 2.1.18 PU y relación con el principio de los actos propios. </a:t>
          </a:r>
          <a:endParaRPr lang="en-US" sz="2500" kern="1200"/>
        </a:p>
      </dsp:txBody>
      <dsp:txXfrm>
        <a:off x="105662" y="2427662"/>
        <a:ext cx="6284726" cy="1953176"/>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55D95A-7612-D546-B4D9-CA649D65D3C1}">
      <dsp:nvSpPr>
        <dsp:cNvPr id="0" name=""/>
        <dsp:cNvSpPr/>
      </dsp:nvSpPr>
      <dsp:spPr>
        <a:xfrm>
          <a:off x="0" y="285299"/>
          <a:ext cx="6496050" cy="400140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s-ES_tradnl" sz="3000" b="1" kern="1200"/>
            <a:t>Las obligaciones </a:t>
          </a:r>
          <a:r>
            <a:rPr lang="es-ES_tradnl" sz="3000" kern="1200"/>
            <a:t>corresponden a las </a:t>
          </a:r>
          <a:r>
            <a:rPr lang="es-ES_tradnl" sz="3000" i="1" kern="1200"/>
            <a:t>conductas de prestación</a:t>
          </a:r>
          <a:r>
            <a:rPr lang="es-ES_tradnl" sz="3000" kern="1200"/>
            <a:t> asumidas por vendedor y el comprador  (transferir el dominio, entregar materialmente y entregar documentos, pagar precio y recibir la cosa).</a:t>
          </a:r>
          <a:endParaRPr lang="en-US" sz="3000" kern="1200"/>
        </a:p>
      </dsp:txBody>
      <dsp:txXfrm>
        <a:off x="195332" y="480631"/>
        <a:ext cx="6105386" cy="3610736"/>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1428B4-6B5E-354E-89FC-F1AA45DB9E0C}">
      <dsp:nvSpPr>
        <dsp:cNvPr id="0" name=""/>
        <dsp:cNvSpPr/>
      </dsp:nvSpPr>
      <dsp:spPr>
        <a:xfrm>
          <a:off x="0" y="60106"/>
          <a:ext cx="5614987" cy="893816"/>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b="1" kern="1200"/>
            <a:t>1. DEL VENDEDOR.</a:t>
          </a:r>
          <a:r>
            <a:rPr lang="es-ES_tradnl" sz="1600" kern="1200"/>
            <a:t> Arts. 30 a 53. </a:t>
          </a:r>
          <a:endParaRPr lang="en-US" sz="1600" kern="1200"/>
        </a:p>
      </dsp:txBody>
      <dsp:txXfrm>
        <a:off x="43633" y="103739"/>
        <a:ext cx="5527721" cy="806550"/>
      </dsp:txXfrm>
    </dsp:sp>
    <dsp:sp modelId="{352F6C6B-E706-1F43-A490-83A0BE064627}">
      <dsp:nvSpPr>
        <dsp:cNvPr id="0" name=""/>
        <dsp:cNvSpPr/>
      </dsp:nvSpPr>
      <dsp:spPr>
        <a:xfrm>
          <a:off x="0" y="1000002"/>
          <a:ext cx="5614987" cy="893816"/>
        </a:xfrm>
        <a:prstGeom prst="roundRect">
          <a:avLst/>
        </a:prstGeom>
        <a:solidFill>
          <a:schemeClr val="accent5">
            <a:hueOff val="1559309"/>
            <a:satOff val="-1003"/>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A. Entrega de las mercaderías. </a:t>
          </a:r>
          <a:endParaRPr lang="en-US" sz="1600" kern="1200"/>
        </a:p>
      </dsp:txBody>
      <dsp:txXfrm>
        <a:off x="43633" y="1043635"/>
        <a:ext cx="5527721" cy="806550"/>
      </dsp:txXfrm>
    </dsp:sp>
    <dsp:sp modelId="{B5AD7C69-2F46-4844-BA31-B17744ABDD82}">
      <dsp:nvSpPr>
        <dsp:cNvPr id="0" name=""/>
        <dsp:cNvSpPr/>
      </dsp:nvSpPr>
      <dsp:spPr>
        <a:xfrm>
          <a:off x="0" y="1939898"/>
          <a:ext cx="5614987" cy="893816"/>
        </a:xfrm>
        <a:prstGeom prst="roundRect">
          <a:avLst/>
        </a:prstGeom>
        <a:solidFill>
          <a:schemeClr val="accent5">
            <a:hueOff val="3118619"/>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B. Entrega de los documentos relacionados con el contrato. </a:t>
          </a:r>
          <a:endParaRPr lang="en-US" sz="1600" kern="1200"/>
        </a:p>
      </dsp:txBody>
      <dsp:txXfrm>
        <a:off x="43633" y="1983531"/>
        <a:ext cx="5527721" cy="806550"/>
      </dsp:txXfrm>
    </dsp:sp>
    <dsp:sp modelId="{FAC8188E-E459-7B4E-A290-8FC325B835D0}">
      <dsp:nvSpPr>
        <dsp:cNvPr id="0" name=""/>
        <dsp:cNvSpPr/>
      </dsp:nvSpPr>
      <dsp:spPr>
        <a:xfrm>
          <a:off x="0" y="2879794"/>
          <a:ext cx="5614987" cy="893816"/>
        </a:xfrm>
        <a:prstGeom prst="roundRect">
          <a:avLst/>
        </a:prstGeom>
        <a:solidFill>
          <a:schemeClr val="accent5">
            <a:hueOff val="4677928"/>
            <a:satOff val="-3010"/>
            <a:lumOff val="205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C. Transmisión de la propiedad. </a:t>
          </a:r>
          <a:endParaRPr lang="en-US" sz="1600" kern="1200"/>
        </a:p>
      </dsp:txBody>
      <dsp:txXfrm>
        <a:off x="43633" y="2923427"/>
        <a:ext cx="5527721" cy="806550"/>
      </dsp:txXfrm>
    </dsp:sp>
    <dsp:sp modelId="{D5134B33-5BA2-1346-8A8E-F207593C92C0}">
      <dsp:nvSpPr>
        <dsp:cNvPr id="0" name=""/>
        <dsp:cNvSpPr/>
      </dsp:nvSpPr>
      <dsp:spPr>
        <a:xfrm>
          <a:off x="0" y="3819690"/>
          <a:ext cx="5614987" cy="893816"/>
        </a:xfrm>
        <a:prstGeom prst="round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D. </a:t>
          </a:r>
          <a:r>
            <a:rPr lang="es-ES_tradnl" sz="1600" b="1" i="1" kern="1200"/>
            <a:t>Obligación de conformidad</a:t>
          </a:r>
          <a:r>
            <a:rPr lang="es-ES_tradnl" sz="1600" kern="1200"/>
            <a:t>: art. 35. No está enunciada como obligación del vendedor, pero su inobservancia genera incumplimiento.</a:t>
          </a:r>
          <a:endParaRPr lang="en-US" sz="1600" kern="1200"/>
        </a:p>
      </dsp:txBody>
      <dsp:txXfrm>
        <a:off x="43633" y="3863323"/>
        <a:ext cx="5527721" cy="806550"/>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83C6FF-532D-E54E-9469-B47CAECC082D}">
      <dsp:nvSpPr>
        <dsp:cNvPr id="0" name=""/>
        <dsp:cNvSpPr/>
      </dsp:nvSpPr>
      <dsp:spPr>
        <a:xfrm>
          <a:off x="0" y="617549"/>
          <a:ext cx="5614987" cy="556152"/>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ES_tradnl" sz="1400" b="1" kern="1200"/>
            <a:t>2. DEL COMPRADOR</a:t>
          </a:r>
          <a:r>
            <a:rPr lang="es-ES_tradnl" sz="1400" kern="1200"/>
            <a:t>: Arts. 53 a 65. </a:t>
          </a:r>
          <a:endParaRPr lang="en-US" sz="1400" kern="1200"/>
        </a:p>
      </dsp:txBody>
      <dsp:txXfrm>
        <a:off x="27149" y="644698"/>
        <a:ext cx="5560689" cy="501854"/>
      </dsp:txXfrm>
    </dsp:sp>
    <dsp:sp modelId="{29B5355D-1F5A-7248-A092-0A5C2FCDE4E5}">
      <dsp:nvSpPr>
        <dsp:cNvPr id="0" name=""/>
        <dsp:cNvSpPr/>
      </dsp:nvSpPr>
      <dsp:spPr>
        <a:xfrm>
          <a:off x="0" y="1214022"/>
          <a:ext cx="5614987" cy="556152"/>
        </a:xfrm>
        <a:prstGeom prst="roundRect">
          <a:avLst/>
        </a:prstGeom>
        <a:solidFill>
          <a:schemeClr val="accent2">
            <a:hueOff val="270963"/>
            <a:satOff val="-1326"/>
            <a:lumOff val="74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ES_tradnl" sz="1400" kern="1200"/>
            <a:t>A. </a:t>
          </a:r>
          <a:r>
            <a:rPr lang="es-ES_tradnl" sz="1400" b="1" kern="1200"/>
            <a:t>Pagar el precio</a:t>
          </a:r>
          <a:r>
            <a:rPr lang="es-ES_tradnl" sz="1400" kern="1200"/>
            <a:t>. Art. 54. Incluye tomar las medidas para ello (</a:t>
          </a:r>
          <a:r>
            <a:rPr lang="es-ES_tradnl" sz="1400" i="1" kern="1200"/>
            <a:t>celebración de contratos de crédito documentario</a:t>
          </a:r>
          <a:r>
            <a:rPr lang="es-ES_tradnl" sz="1400" kern="1200"/>
            <a:t>).</a:t>
          </a:r>
          <a:endParaRPr lang="en-US" sz="1400" kern="1200"/>
        </a:p>
      </dsp:txBody>
      <dsp:txXfrm>
        <a:off x="27149" y="1241171"/>
        <a:ext cx="5560689" cy="501854"/>
      </dsp:txXfrm>
    </dsp:sp>
    <dsp:sp modelId="{55FB121A-87D6-7B4E-BB2F-9DAE7DEE3779}">
      <dsp:nvSpPr>
        <dsp:cNvPr id="0" name=""/>
        <dsp:cNvSpPr/>
      </dsp:nvSpPr>
      <dsp:spPr>
        <a:xfrm>
          <a:off x="0" y="1810494"/>
          <a:ext cx="5614987" cy="556152"/>
        </a:xfrm>
        <a:prstGeom prst="roundRect">
          <a:avLst/>
        </a:prstGeom>
        <a:solidFill>
          <a:schemeClr val="accent2">
            <a:hueOff val="541926"/>
            <a:satOff val="-2653"/>
            <a:lumOff val="149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ES_tradnl" sz="1400" kern="1200"/>
            <a:t>B</a:t>
          </a:r>
          <a:r>
            <a:rPr lang="es-ES_tradnl" sz="1400" b="1" kern="1200"/>
            <a:t>. Recibir las mercancías. Art. 60. </a:t>
          </a:r>
          <a:endParaRPr lang="en-US" sz="1400" kern="1200"/>
        </a:p>
      </dsp:txBody>
      <dsp:txXfrm>
        <a:off x="27149" y="1837643"/>
        <a:ext cx="5560689" cy="501854"/>
      </dsp:txXfrm>
    </dsp:sp>
    <dsp:sp modelId="{EC6697FB-698B-454F-B452-66AF0E09F348}">
      <dsp:nvSpPr>
        <dsp:cNvPr id="0" name=""/>
        <dsp:cNvSpPr/>
      </dsp:nvSpPr>
      <dsp:spPr>
        <a:xfrm>
          <a:off x="0" y="2406966"/>
          <a:ext cx="5614987" cy="556152"/>
        </a:xfrm>
        <a:prstGeom prst="roundRect">
          <a:avLst/>
        </a:prstGeom>
        <a:solidFill>
          <a:schemeClr val="accent2">
            <a:hueOff val="812888"/>
            <a:satOff val="-3979"/>
            <a:lumOff val="223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ES_tradnl" sz="1400" kern="1200"/>
            <a:t>La obligación de recepción comprende:</a:t>
          </a:r>
          <a:endParaRPr lang="en-US" sz="1400" kern="1200"/>
        </a:p>
      </dsp:txBody>
      <dsp:txXfrm>
        <a:off x="27149" y="2434115"/>
        <a:ext cx="5560689" cy="501854"/>
      </dsp:txXfrm>
    </dsp:sp>
    <dsp:sp modelId="{DDD1566E-337F-B947-8693-D3FE7031B7A6}">
      <dsp:nvSpPr>
        <dsp:cNvPr id="0" name=""/>
        <dsp:cNvSpPr/>
      </dsp:nvSpPr>
      <dsp:spPr>
        <a:xfrm>
          <a:off x="0" y="3003438"/>
          <a:ext cx="5614987" cy="556152"/>
        </a:xfrm>
        <a:prstGeom prst="roundRect">
          <a:avLst/>
        </a:prstGeom>
        <a:solidFill>
          <a:schemeClr val="accent2">
            <a:hueOff val="1083851"/>
            <a:satOff val="-5306"/>
            <a:lumOff val="298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ES_tradnl" sz="1400" kern="1200"/>
            <a:t>A. Realizar todos los actos que razonablemente quepa esperar de él para que el vendedor pueda hacer la entrega.</a:t>
          </a:r>
          <a:endParaRPr lang="en-US" sz="1400" kern="1200"/>
        </a:p>
      </dsp:txBody>
      <dsp:txXfrm>
        <a:off x="27149" y="3030587"/>
        <a:ext cx="5560689" cy="501854"/>
      </dsp:txXfrm>
    </dsp:sp>
    <dsp:sp modelId="{95D1E7DD-816F-EF47-8857-4F41E0D30DCD}">
      <dsp:nvSpPr>
        <dsp:cNvPr id="0" name=""/>
        <dsp:cNvSpPr/>
      </dsp:nvSpPr>
      <dsp:spPr>
        <a:xfrm>
          <a:off x="0" y="3599910"/>
          <a:ext cx="5614987" cy="556152"/>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s-ES_tradnl" sz="1400" kern="1200"/>
            <a:t>B. Hacerse cargo de las mercaderías. </a:t>
          </a:r>
          <a:endParaRPr lang="en-US" sz="1400" kern="1200"/>
        </a:p>
      </dsp:txBody>
      <dsp:txXfrm>
        <a:off x="27149" y="3627059"/>
        <a:ext cx="5560689" cy="501854"/>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497E0E-92FD-F44D-8F1C-067A03401D78}">
      <dsp:nvSpPr>
        <dsp:cNvPr id="0" name=""/>
        <dsp:cNvSpPr/>
      </dsp:nvSpPr>
      <dsp:spPr>
        <a:xfrm>
          <a:off x="0" y="93600"/>
          <a:ext cx="6496050" cy="216216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CO" sz="2100" b="1" kern="1200"/>
            <a:t>La Convención consagra un sistema unitario de remedios</a:t>
          </a:r>
          <a:r>
            <a:rPr lang="es-CO" sz="2100" kern="1200"/>
            <a:t>, entre los cuales el acreedor puede optar según el interés que quiera satisfacer. Ventaja frente a los sistemas nacionales fraccionados de remedios por incumplimiento.</a:t>
          </a:r>
          <a:endParaRPr lang="en-US" sz="2100" kern="1200"/>
        </a:p>
      </dsp:txBody>
      <dsp:txXfrm>
        <a:off x="105548" y="199148"/>
        <a:ext cx="6284954" cy="1951064"/>
      </dsp:txXfrm>
    </dsp:sp>
    <dsp:sp modelId="{75060D50-2613-4C42-B98D-826B6B11001D}">
      <dsp:nvSpPr>
        <dsp:cNvPr id="0" name=""/>
        <dsp:cNvSpPr/>
      </dsp:nvSpPr>
      <dsp:spPr>
        <a:xfrm>
          <a:off x="0" y="2316240"/>
          <a:ext cx="6496050" cy="2162160"/>
        </a:xfrm>
        <a:prstGeom prst="roundRect">
          <a:avLst/>
        </a:prstGeom>
        <a:gradFill rotWithShape="0">
          <a:gsLst>
            <a:gs pos="0">
              <a:schemeClr val="accent2">
                <a:hueOff val="1354814"/>
                <a:satOff val="-6632"/>
                <a:lumOff val="3725"/>
                <a:alphaOff val="0"/>
                <a:tint val="98000"/>
                <a:lumMod val="114000"/>
              </a:schemeClr>
            </a:gs>
            <a:gs pos="100000">
              <a:schemeClr val="accent2">
                <a:hueOff val="1354814"/>
                <a:satOff val="-6632"/>
                <a:lumOff val="3725"/>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s-CO" sz="2100" b="1" kern="1200"/>
            <a:t>El remedio general y común a todo incumplimiento es la indemnización de perjuicios </a:t>
          </a:r>
          <a:r>
            <a:rPr lang="es-CO" sz="2100" kern="1200"/>
            <a:t>que se puede ejercer de forma principal o complementaria con otros. </a:t>
          </a:r>
          <a:endParaRPr lang="en-US" sz="2100" kern="1200"/>
        </a:p>
      </dsp:txBody>
      <dsp:txXfrm>
        <a:off x="105548" y="2421788"/>
        <a:ext cx="6284954" cy="1951064"/>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65088F-F408-FE4A-BBC4-F9C32BE08EE6}">
      <dsp:nvSpPr>
        <dsp:cNvPr id="0" name=""/>
        <dsp:cNvSpPr/>
      </dsp:nvSpPr>
      <dsp:spPr>
        <a:xfrm>
          <a:off x="0" y="414007"/>
          <a:ext cx="5614987" cy="949679"/>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_tradnl" sz="1700" kern="1200"/>
            <a:t>A) </a:t>
          </a:r>
          <a:r>
            <a:rPr lang="es-ES_tradnl" sz="1700" b="1" kern="1200"/>
            <a:t>Plazo suplementario </a:t>
          </a:r>
          <a:r>
            <a:rPr lang="es-ES_tradnl" sz="1700" kern="1200"/>
            <a:t>para cumplir. Arts. 47 y 63. </a:t>
          </a:r>
          <a:endParaRPr lang="en-US" sz="1700" kern="1200"/>
        </a:p>
      </dsp:txBody>
      <dsp:txXfrm>
        <a:off x="46360" y="460367"/>
        <a:ext cx="5522267" cy="856959"/>
      </dsp:txXfrm>
    </dsp:sp>
    <dsp:sp modelId="{92004E13-FC03-ED43-9436-485B62D9B4D3}">
      <dsp:nvSpPr>
        <dsp:cNvPr id="0" name=""/>
        <dsp:cNvSpPr/>
      </dsp:nvSpPr>
      <dsp:spPr>
        <a:xfrm>
          <a:off x="0" y="1412646"/>
          <a:ext cx="5614987" cy="949679"/>
        </a:xfrm>
        <a:prstGeom prst="roundRect">
          <a:avLst/>
        </a:prstGeom>
        <a:solidFill>
          <a:schemeClr val="accent5">
            <a:hueOff val="2079079"/>
            <a:satOff val="-1338"/>
            <a:lumOff val="91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_tradnl" sz="1700" kern="1200"/>
            <a:t>B) </a:t>
          </a:r>
          <a:r>
            <a:rPr lang="es-ES_tradnl" sz="1700" b="1" kern="1200"/>
            <a:t>Ejecución forzosa </a:t>
          </a:r>
          <a:r>
            <a:rPr lang="es-ES_tradnl" sz="1700" kern="1200"/>
            <a:t>(Arts. 46 y 62) y </a:t>
          </a:r>
          <a:r>
            <a:rPr lang="es-ES_tradnl" sz="1700" b="1" kern="1200"/>
            <a:t>subsanación del incumplimiento</a:t>
          </a:r>
          <a:r>
            <a:rPr lang="es-ES_tradnl" sz="1700" kern="1200"/>
            <a:t> (Arts. 37 y 48)</a:t>
          </a:r>
          <a:r>
            <a:rPr lang="es-ES_tradnl" sz="1700" b="1" i="1" kern="1200"/>
            <a:t>. Límite: art. 28.</a:t>
          </a:r>
          <a:endParaRPr lang="en-US" sz="1700" kern="1200"/>
        </a:p>
      </dsp:txBody>
      <dsp:txXfrm>
        <a:off x="46360" y="1459006"/>
        <a:ext cx="5522267" cy="856959"/>
      </dsp:txXfrm>
    </dsp:sp>
    <dsp:sp modelId="{C69B2EEC-693E-4B43-8694-B59C91B9C0A0}">
      <dsp:nvSpPr>
        <dsp:cNvPr id="0" name=""/>
        <dsp:cNvSpPr/>
      </dsp:nvSpPr>
      <dsp:spPr>
        <a:xfrm>
          <a:off x="0" y="2411286"/>
          <a:ext cx="5614987" cy="949679"/>
        </a:xfrm>
        <a:prstGeom prst="roundRect">
          <a:avLst/>
        </a:prstGeom>
        <a:solidFill>
          <a:schemeClr val="accent5">
            <a:hueOff val="4158159"/>
            <a:satOff val="-2675"/>
            <a:lumOff val="18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_tradnl" sz="1700" kern="1200"/>
            <a:t>En falta de conformidad: la subsanación del incumplimiento puede provenir del vendedor si la entrega fue anticipada o exigirla el comprador.</a:t>
          </a:r>
          <a:endParaRPr lang="en-US" sz="1700" kern="1200"/>
        </a:p>
      </dsp:txBody>
      <dsp:txXfrm>
        <a:off x="46360" y="2457646"/>
        <a:ext cx="5522267" cy="856959"/>
      </dsp:txXfrm>
    </dsp:sp>
    <dsp:sp modelId="{FD948F5F-95B8-6A40-A28E-52A250C4CA2E}">
      <dsp:nvSpPr>
        <dsp:cNvPr id="0" name=""/>
        <dsp:cNvSpPr/>
      </dsp:nvSpPr>
      <dsp:spPr>
        <a:xfrm>
          <a:off x="0" y="3409926"/>
          <a:ext cx="5614987" cy="949679"/>
        </a:xfrm>
        <a:prstGeom prst="roundRect">
          <a:avLst/>
        </a:prstGeom>
        <a:solidFill>
          <a:schemeClr val="accent5">
            <a:hueOff val="6237238"/>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s-ES_tradnl" sz="1700" i="1" kern="1200"/>
            <a:t>Incluye derecho a la reparación. </a:t>
          </a:r>
          <a:endParaRPr lang="en-US" sz="1700" kern="1200"/>
        </a:p>
      </dsp:txBody>
      <dsp:txXfrm>
        <a:off x="46360" y="3456286"/>
        <a:ext cx="5522267" cy="856959"/>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9B2D67-FAA4-954D-92C8-8FF8AD01DD9A}">
      <dsp:nvSpPr>
        <dsp:cNvPr id="0" name=""/>
        <dsp:cNvSpPr/>
      </dsp:nvSpPr>
      <dsp:spPr>
        <a:xfrm>
          <a:off x="0" y="186306"/>
          <a:ext cx="5614987" cy="216450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_tradnl" sz="2500" kern="1200"/>
            <a:t>La falta de conformidad permite al comprador exigir </a:t>
          </a:r>
          <a:r>
            <a:rPr lang="es-ES_tradnl" sz="2500" b="1" kern="1200"/>
            <a:t>sustitución </a:t>
          </a:r>
          <a:r>
            <a:rPr lang="es-ES_tradnl" sz="2500" kern="1200"/>
            <a:t>de las mercaderías, solo en los casos en que se trate de incumplimiento esencial. Art. 46. </a:t>
          </a:r>
          <a:endParaRPr lang="en-US" sz="2500" kern="1200"/>
        </a:p>
      </dsp:txBody>
      <dsp:txXfrm>
        <a:off x="105662" y="291968"/>
        <a:ext cx="5403663" cy="1953176"/>
      </dsp:txXfrm>
    </dsp:sp>
    <dsp:sp modelId="{6CD47150-D6F5-9A4A-B987-EAF1D63D3A29}">
      <dsp:nvSpPr>
        <dsp:cNvPr id="0" name=""/>
        <dsp:cNvSpPr/>
      </dsp:nvSpPr>
      <dsp:spPr>
        <a:xfrm>
          <a:off x="0" y="2422806"/>
          <a:ext cx="5614987" cy="2164500"/>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s-ES_tradnl" sz="2500" kern="1200"/>
            <a:t>La falta de conformidad permite al comprador </a:t>
          </a:r>
          <a:r>
            <a:rPr lang="es-ES_tradnl" sz="2500" b="1" kern="1200"/>
            <a:t>rebajar el precio</a:t>
          </a:r>
          <a:r>
            <a:rPr lang="es-ES_tradnl" sz="2500" kern="1200"/>
            <a:t>. (art. 50). </a:t>
          </a:r>
          <a:endParaRPr lang="en-US" sz="2500" kern="1200"/>
        </a:p>
      </dsp:txBody>
      <dsp:txXfrm>
        <a:off x="105662" y="2528468"/>
        <a:ext cx="5403663" cy="1953176"/>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2AD702-5C2D-E44A-A1DC-57D00DB94631}">
      <dsp:nvSpPr>
        <dsp:cNvPr id="0" name=""/>
        <dsp:cNvSpPr/>
      </dsp:nvSpPr>
      <dsp:spPr>
        <a:xfrm>
          <a:off x="0" y="53352"/>
          <a:ext cx="5614987" cy="1132166"/>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C) </a:t>
          </a:r>
          <a:r>
            <a:rPr lang="es-ES_tradnl" sz="1600" b="1" kern="1200"/>
            <a:t>Derecho a suspender el cumplimiento</a:t>
          </a:r>
          <a:r>
            <a:rPr lang="es-ES_tradnl" sz="1600" kern="1200"/>
            <a:t>: art. 71.1. </a:t>
          </a:r>
          <a:endParaRPr lang="en-US" sz="1600" kern="1200"/>
        </a:p>
      </dsp:txBody>
      <dsp:txXfrm>
        <a:off x="55268" y="108620"/>
        <a:ext cx="5504451" cy="1021630"/>
      </dsp:txXfrm>
    </dsp:sp>
    <dsp:sp modelId="{50B1D4C0-84BC-8A4D-931E-7DB291808715}">
      <dsp:nvSpPr>
        <dsp:cNvPr id="0" name=""/>
        <dsp:cNvSpPr/>
      </dsp:nvSpPr>
      <dsp:spPr>
        <a:xfrm>
          <a:off x="0" y="1231599"/>
          <a:ext cx="5614987" cy="1132166"/>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D) </a:t>
          </a:r>
          <a:r>
            <a:rPr lang="es-ES_tradnl" sz="1600" b="1" kern="1200"/>
            <a:t>Resolución del contrato</a:t>
          </a:r>
          <a:r>
            <a:rPr lang="es-ES_tradnl" sz="1600" kern="1200"/>
            <a:t>. Arts. 25 y 26.</a:t>
          </a:r>
          <a:endParaRPr lang="en-US" sz="1600" kern="1200"/>
        </a:p>
      </dsp:txBody>
      <dsp:txXfrm>
        <a:off x="55268" y="1286867"/>
        <a:ext cx="5504451" cy="1021630"/>
      </dsp:txXfrm>
    </dsp:sp>
    <dsp:sp modelId="{CC25BB8C-9478-2D40-91D8-AE6E67064951}">
      <dsp:nvSpPr>
        <dsp:cNvPr id="0" name=""/>
        <dsp:cNvSpPr/>
      </dsp:nvSpPr>
      <dsp:spPr>
        <a:xfrm>
          <a:off x="0" y="2409846"/>
          <a:ext cx="5614987" cy="1132166"/>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E) </a:t>
          </a:r>
          <a:r>
            <a:rPr lang="es-ES_tradnl" sz="1600" b="1" kern="1200"/>
            <a:t>Resolución anticipada por incumplimiento esencial previsible.</a:t>
          </a:r>
          <a:r>
            <a:rPr lang="es-ES_tradnl" sz="1600" kern="1200"/>
            <a:t> Art. 72. </a:t>
          </a:r>
          <a:endParaRPr lang="en-US" sz="1600" kern="1200"/>
        </a:p>
      </dsp:txBody>
      <dsp:txXfrm>
        <a:off x="55268" y="2465114"/>
        <a:ext cx="5504451" cy="1021630"/>
      </dsp:txXfrm>
    </dsp:sp>
    <dsp:sp modelId="{228A7C55-16F1-EC45-8320-1ED52BA1C3A6}">
      <dsp:nvSpPr>
        <dsp:cNvPr id="0" name=""/>
        <dsp:cNvSpPr/>
      </dsp:nvSpPr>
      <dsp:spPr>
        <a:xfrm>
          <a:off x="0" y="3588093"/>
          <a:ext cx="5614987" cy="1132166"/>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“Si antes de la fecha de cumplimiento fuere patente que una de las partes incurrirá en incumplimiento esencial del contrato, la otra parte podrá declararlo resuelto”. </a:t>
          </a:r>
          <a:endParaRPr lang="en-US" sz="1600" kern="1200"/>
        </a:p>
      </dsp:txBody>
      <dsp:txXfrm>
        <a:off x="55268" y="3643361"/>
        <a:ext cx="5504451" cy="1021630"/>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971A7-74AE-BE40-80B4-1862A82214E2}">
      <dsp:nvSpPr>
        <dsp:cNvPr id="0" name=""/>
        <dsp:cNvSpPr/>
      </dsp:nvSpPr>
      <dsp:spPr>
        <a:xfrm>
          <a:off x="0" y="43451"/>
          <a:ext cx="5614987" cy="1510396"/>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_tradnl" sz="2700" kern="1200"/>
            <a:t>F)  </a:t>
          </a:r>
          <a:r>
            <a:rPr lang="es-ES_tradnl" sz="2700" b="1" kern="1200"/>
            <a:t>Indemnización de perjuicios</a:t>
          </a:r>
          <a:r>
            <a:rPr lang="es-ES_tradnl" sz="2700" kern="1200"/>
            <a:t>:  Arts. 45 y 61. </a:t>
          </a:r>
          <a:endParaRPr lang="en-US" sz="2700" kern="1200"/>
        </a:p>
      </dsp:txBody>
      <dsp:txXfrm>
        <a:off x="73731" y="117182"/>
        <a:ext cx="5467525" cy="1362934"/>
      </dsp:txXfrm>
    </dsp:sp>
    <dsp:sp modelId="{6BBD5C26-4DCC-D64A-BCBE-01159E44A51E}">
      <dsp:nvSpPr>
        <dsp:cNvPr id="0" name=""/>
        <dsp:cNvSpPr/>
      </dsp:nvSpPr>
      <dsp:spPr>
        <a:xfrm>
          <a:off x="0" y="1631608"/>
          <a:ext cx="5614987" cy="1510396"/>
        </a:xfrm>
        <a:prstGeom prst="roundRect">
          <a:avLst/>
        </a:prstGeom>
        <a:solidFill>
          <a:schemeClr val="accent2">
            <a:hueOff val="677407"/>
            <a:satOff val="-3316"/>
            <a:lumOff val="186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_tradnl" sz="2700" kern="1200"/>
            <a:t>Comprende: (art. 74) Daño emergente y lucro cesante. Límite: daños previsibles.</a:t>
          </a:r>
          <a:endParaRPr lang="en-US" sz="2700" kern="1200"/>
        </a:p>
      </dsp:txBody>
      <dsp:txXfrm>
        <a:off x="73731" y="1705339"/>
        <a:ext cx="5467525" cy="1362934"/>
      </dsp:txXfrm>
    </dsp:sp>
    <dsp:sp modelId="{26C41B72-5C92-2945-B4BF-CF6F9706A98C}">
      <dsp:nvSpPr>
        <dsp:cNvPr id="0" name=""/>
        <dsp:cNvSpPr/>
      </dsp:nvSpPr>
      <dsp:spPr>
        <a:xfrm>
          <a:off x="0" y="3219764"/>
          <a:ext cx="5614987" cy="1510396"/>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s-ES_tradnl" sz="2700" kern="1200"/>
            <a:t>Mitigación de daños: art. 77.</a:t>
          </a:r>
          <a:endParaRPr lang="en-US" sz="2700" kern="1200"/>
        </a:p>
      </dsp:txBody>
      <dsp:txXfrm>
        <a:off x="73731" y="3293495"/>
        <a:ext cx="5467525" cy="1362934"/>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B17C2-4519-2B4E-9705-65F32D761AD0}">
      <dsp:nvSpPr>
        <dsp:cNvPr id="0" name=""/>
        <dsp:cNvSpPr/>
      </dsp:nvSpPr>
      <dsp:spPr>
        <a:xfrm>
          <a:off x="0" y="43608"/>
          <a:ext cx="5614987" cy="1137038"/>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b="1" kern="1200"/>
            <a:t>A. Cláusulas de exoneración.</a:t>
          </a:r>
          <a:endParaRPr lang="en-US" sz="1600" kern="1200"/>
        </a:p>
      </dsp:txBody>
      <dsp:txXfrm>
        <a:off x="55506" y="99114"/>
        <a:ext cx="5503975" cy="1026026"/>
      </dsp:txXfrm>
    </dsp:sp>
    <dsp:sp modelId="{68175A07-983F-E74F-AACE-729DD0E28D04}">
      <dsp:nvSpPr>
        <dsp:cNvPr id="0" name=""/>
        <dsp:cNvSpPr/>
      </dsp:nvSpPr>
      <dsp:spPr>
        <a:xfrm>
          <a:off x="0" y="1226727"/>
          <a:ext cx="5614987" cy="1137038"/>
        </a:xfrm>
        <a:prstGeom prst="roundRect">
          <a:avLst/>
        </a:prstGeom>
        <a:solidFill>
          <a:schemeClr val="accent2">
            <a:hueOff val="451605"/>
            <a:satOff val="-2211"/>
            <a:lumOff val="124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B. </a:t>
          </a:r>
          <a:r>
            <a:rPr lang="es-ES_tradnl" sz="1600" b="1" kern="1200"/>
            <a:t>Fuerza mayor</a:t>
          </a:r>
          <a:r>
            <a:rPr lang="es-ES_tradnl" sz="1600" kern="1200"/>
            <a:t>. Art. 79. </a:t>
          </a:r>
          <a:endParaRPr lang="en-US" sz="1600" kern="1200"/>
        </a:p>
      </dsp:txBody>
      <dsp:txXfrm>
        <a:off x="55506" y="1282233"/>
        <a:ext cx="5503975" cy="1026026"/>
      </dsp:txXfrm>
    </dsp:sp>
    <dsp:sp modelId="{1ADA82A4-59BF-1044-B16A-BA9C6FDE615A}">
      <dsp:nvSpPr>
        <dsp:cNvPr id="0" name=""/>
        <dsp:cNvSpPr/>
      </dsp:nvSpPr>
      <dsp:spPr>
        <a:xfrm>
          <a:off x="0" y="2409846"/>
          <a:ext cx="5614987" cy="1137038"/>
        </a:xfrm>
        <a:prstGeom prst="roundRect">
          <a:avLst/>
        </a:prstGeom>
        <a:solidFill>
          <a:schemeClr val="accent2">
            <a:hueOff val="903209"/>
            <a:satOff val="-4421"/>
            <a:lumOff val="248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La fuerza mayor sólo exonera de la indemnización. No afecta el ejercicio de otros remedios contractuales. 79.5. </a:t>
          </a:r>
          <a:endParaRPr lang="en-US" sz="1600" kern="1200"/>
        </a:p>
      </dsp:txBody>
      <dsp:txXfrm>
        <a:off x="55506" y="2465352"/>
        <a:ext cx="5503975" cy="1026026"/>
      </dsp:txXfrm>
    </dsp:sp>
    <dsp:sp modelId="{C0617F14-10A3-514F-B7CC-5F8F6FFDC8DA}">
      <dsp:nvSpPr>
        <dsp:cNvPr id="0" name=""/>
        <dsp:cNvSpPr/>
      </dsp:nvSpPr>
      <dsp:spPr>
        <a:xfrm>
          <a:off x="0" y="3592965"/>
          <a:ext cx="5614987" cy="1137038"/>
        </a:xfrm>
        <a:prstGeom prst="roundRect">
          <a:avLst/>
        </a:prstGeom>
        <a:solidFill>
          <a:schemeClr val="accent2">
            <a:hueOff val="1354814"/>
            <a:satOff val="-6632"/>
            <a:lumOff val="372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_tradnl" sz="1600" kern="1200"/>
            <a:t>C. </a:t>
          </a:r>
          <a:r>
            <a:rPr lang="es-ES_tradnl" sz="1600" b="1" kern="1200"/>
            <a:t>La excesiva onerosidad sobreviniente y la teoría de la frustración de la finalidad</a:t>
          </a:r>
          <a:r>
            <a:rPr lang="es-ES_tradnl" sz="1600" kern="1200"/>
            <a:t>. Estado actual del debate. Las cláusulas “hardship”. Art. 6.2.3 (1) P. Unidroit. </a:t>
          </a:r>
          <a:endParaRPr lang="en-US" sz="1600" kern="1200"/>
        </a:p>
      </dsp:txBody>
      <dsp:txXfrm>
        <a:off x="55506" y="3648471"/>
        <a:ext cx="5503975" cy="1026026"/>
      </dsp:txXfrm>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7922A6-70DE-B647-AB3A-87162AE8E2A1}">
      <dsp:nvSpPr>
        <dsp:cNvPr id="0" name=""/>
        <dsp:cNvSpPr/>
      </dsp:nvSpPr>
      <dsp:spPr>
        <a:xfrm>
          <a:off x="0" y="411756"/>
          <a:ext cx="5614987" cy="2249100"/>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5785" tIns="437388" rIns="435785" bIns="149352" numCol="1" spcCol="1270" anchor="t" anchorCtr="0">
          <a:noAutofit/>
        </a:bodyPr>
        <a:lstStyle/>
        <a:p>
          <a:pPr marL="228600" lvl="1" indent="-228600" algn="l" defTabSz="933450">
            <a:lnSpc>
              <a:spcPct val="90000"/>
            </a:lnSpc>
            <a:spcBef>
              <a:spcPct val="0"/>
            </a:spcBef>
            <a:spcAft>
              <a:spcPct val="15000"/>
            </a:spcAft>
            <a:buChar char="•"/>
          </a:pPr>
          <a:r>
            <a:rPr lang="es-CL" sz="2100" kern="1200"/>
            <a:t>Imposibilidad temporal o definitiva </a:t>
          </a:r>
          <a:endParaRPr lang="en-US" sz="2100" kern="1200"/>
        </a:p>
        <a:p>
          <a:pPr marL="228600" lvl="1" indent="-228600" algn="l" defTabSz="933450">
            <a:lnSpc>
              <a:spcPct val="90000"/>
            </a:lnSpc>
            <a:spcBef>
              <a:spcPct val="0"/>
            </a:spcBef>
            <a:spcAft>
              <a:spcPct val="15000"/>
            </a:spcAft>
            <a:buChar char="•"/>
          </a:pPr>
          <a:r>
            <a:rPr lang="es-CL" sz="2100" kern="1200"/>
            <a:t>Asunción o excusa de responsabilidad</a:t>
          </a:r>
          <a:endParaRPr lang="en-US" sz="2100" kern="1200"/>
        </a:p>
        <a:p>
          <a:pPr marL="228600" lvl="1" indent="-228600" algn="l" defTabSz="933450">
            <a:lnSpc>
              <a:spcPct val="90000"/>
            </a:lnSpc>
            <a:spcBef>
              <a:spcPct val="0"/>
            </a:spcBef>
            <a:spcAft>
              <a:spcPct val="15000"/>
            </a:spcAft>
            <a:buChar char="•"/>
          </a:pPr>
          <a:r>
            <a:rPr lang="es-CL" sz="2100" kern="1200"/>
            <a:t>Suspensión del cumplimiento</a:t>
          </a:r>
          <a:endParaRPr lang="en-US" sz="2100" kern="1200"/>
        </a:p>
        <a:p>
          <a:pPr marL="228600" lvl="1" indent="-228600" algn="l" defTabSz="933450">
            <a:lnSpc>
              <a:spcPct val="90000"/>
            </a:lnSpc>
            <a:spcBef>
              <a:spcPct val="0"/>
            </a:spcBef>
            <a:spcAft>
              <a:spcPct val="15000"/>
            </a:spcAft>
            <a:buChar char="•"/>
          </a:pPr>
          <a:r>
            <a:rPr lang="es-CL" sz="2100" kern="1200"/>
            <a:t>Terminación del contrato</a:t>
          </a:r>
          <a:endParaRPr lang="en-US" sz="2100" kern="1200"/>
        </a:p>
      </dsp:txBody>
      <dsp:txXfrm>
        <a:off x="0" y="411756"/>
        <a:ext cx="5614987" cy="2249100"/>
      </dsp:txXfrm>
    </dsp:sp>
    <dsp:sp modelId="{9CD43955-CF4A-6A43-8B3E-0910DEC696B2}">
      <dsp:nvSpPr>
        <dsp:cNvPr id="0" name=""/>
        <dsp:cNvSpPr/>
      </dsp:nvSpPr>
      <dsp:spPr>
        <a:xfrm>
          <a:off x="280749" y="101796"/>
          <a:ext cx="3930490" cy="61992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63" tIns="0" rIns="148563" bIns="0" numCol="1" spcCol="1270" anchor="ctr" anchorCtr="0">
          <a:noAutofit/>
        </a:bodyPr>
        <a:lstStyle/>
        <a:p>
          <a:pPr marL="0" lvl="0" indent="0" algn="l" defTabSz="933450">
            <a:lnSpc>
              <a:spcPct val="90000"/>
            </a:lnSpc>
            <a:spcBef>
              <a:spcPct val="0"/>
            </a:spcBef>
            <a:spcAft>
              <a:spcPct val="35000"/>
            </a:spcAft>
            <a:buNone/>
          </a:pPr>
          <a:r>
            <a:rPr lang="es-CL" sz="2100" kern="1200"/>
            <a:t>Cláusulas de fuerza mayor</a:t>
          </a:r>
          <a:endParaRPr lang="en-US" sz="2100" kern="1200"/>
        </a:p>
      </dsp:txBody>
      <dsp:txXfrm>
        <a:off x="311011" y="132058"/>
        <a:ext cx="3869966" cy="559396"/>
      </dsp:txXfrm>
    </dsp:sp>
    <dsp:sp modelId="{58F7D566-A389-5241-9AE0-051194FB820E}">
      <dsp:nvSpPr>
        <dsp:cNvPr id="0" name=""/>
        <dsp:cNvSpPr/>
      </dsp:nvSpPr>
      <dsp:spPr>
        <a:xfrm>
          <a:off x="0" y="3084216"/>
          <a:ext cx="5614987" cy="1587600"/>
        </a:xfrm>
        <a:prstGeom prst="rect">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35785" tIns="437388" rIns="435785" bIns="149352" numCol="1" spcCol="1270" anchor="t" anchorCtr="0">
          <a:noAutofit/>
        </a:bodyPr>
        <a:lstStyle/>
        <a:p>
          <a:pPr marL="228600" lvl="1" indent="-228600" algn="l" defTabSz="933450">
            <a:lnSpc>
              <a:spcPct val="90000"/>
            </a:lnSpc>
            <a:spcBef>
              <a:spcPct val="0"/>
            </a:spcBef>
            <a:spcAft>
              <a:spcPct val="15000"/>
            </a:spcAft>
            <a:buChar char="•"/>
          </a:pPr>
          <a:r>
            <a:rPr lang="es-CL" sz="2100" kern="1200"/>
            <a:t>Excesiva onerosidad </a:t>
          </a:r>
          <a:endParaRPr lang="en-US" sz="2100" kern="1200"/>
        </a:p>
        <a:p>
          <a:pPr marL="228600" lvl="1" indent="-228600" algn="l" defTabSz="933450">
            <a:lnSpc>
              <a:spcPct val="90000"/>
            </a:lnSpc>
            <a:spcBef>
              <a:spcPct val="0"/>
            </a:spcBef>
            <a:spcAft>
              <a:spcPct val="15000"/>
            </a:spcAft>
            <a:buChar char="•"/>
          </a:pPr>
          <a:r>
            <a:rPr lang="es-CL" sz="2100" kern="1200"/>
            <a:t>Renegociación </a:t>
          </a:r>
          <a:endParaRPr lang="en-US" sz="2100" kern="1200"/>
        </a:p>
        <a:p>
          <a:pPr marL="228600" lvl="1" indent="-228600" algn="l" defTabSz="933450">
            <a:lnSpc>
              <a:spcPct val="90000"/>
            </a:lnSpc>
            <a:spcBef>
              <a:spcPct val="0"/>
            </a:spcBef>
            <a:spcAft>
              <a:spcPct val="15000"/>
            </a:spcAft>
            <a:buChar char="•"/>
          </a:pPr>
          <a:r>
            <a:rPr lang="es-CL" sz="2100" kern="1200"/>
            <a:t>Adaptación del contrato</a:t>
          </a:r>
          <a:endParaRPr lang="en-US" sz="2100" kern="1200"/>
        </a:p>
      </dsp:txBody>
      <dsp:txXfrm>
        <a:off x="0" y="3084216"/>
        <a:ext cx="5614987" cy="1587600"/>
      </dsp:txXfrm>
    </dsp:sp>
    <dsp:sp modelId="{B0A5A277-0978-0F4D-A059-48B423DC7AE5}">
      <dsp:nvSpPr>
        <dsp:cNvPr id="0" name=""/>
        <dsp:cNvSpPr/>
      </dsp:nvSpPr>
      <dsp:spPr>
        <a:xfrm>
          <a:off x="280749" y="2774256"/>
          <a:ext cx="3930490" cy="61992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63" tIns="0" rIns="148563" bIns="0" numCol="1" spcCol="1270" anchor="ctr" anchorCtr="0">
          <a:noAutofit/>
        </a:bodyPr>
        <a:lstStyle/>
        <a:p>
          <a:pPr marL="0" lvl="0" indent="0" algn="l" defTabSz="933450">
            <a:lnSpc>
              <a:spcPct val="90000"/>
            </a:lnSpc>
            <a:spcBef>
              <a:spcPct val="0"/>
            </a:spcBef>
            <a:spcAft>
              <a:spcPct val="35000"/>
            </a:spcAft>
            <a:buNone/>
          </a:pPr>
          <a:r>
            <a:rPr lang="es-CL" sz="2100" kern="1200"/>
            <a:t>Cláusulas de hardship</a:t>
          </a:r>
          <a:endParaRPr lang="en-US" sz="2100" kern="1200"/>
        </a:p>
      </dsp:txBody>
      <dsp:txXfrm>
        <a:off x="311011" y="2804518"/>
        <a:ext cx="3869966"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3">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5">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6">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4#7">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8">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9">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10">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4#1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2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4#12">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2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2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2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3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3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3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E233D7-FC58-B94E-85D9-CF115579C02C}" type="datetimeFigureOut">
              <a:rPr lang="en-US" smtClean="0"/>
              <a:t>9/16/26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6E5D31-1198-1241-90E2-9443113BE202}" type="slidenum">
              <a:rPr lang="en-US" smtClean="0"/>
              <a:t>‹Nº›</a:t>
            </a:fld>
            <a:endParaRPr lang="en-US"/>
          </a:p>
        </p:txBody>
      </p:sp>
    </p:spTree>
    <p:extLst>
      <p:ext uri="{BB962C8B-B14F-4D97-AF65-F5344CB8AC3E}">
        <p14:creationId xmlns:p14="http://schemas.microsoft.com/office/powerpoint/2010/main" val="11970573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6563"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66564"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MS PGothic" charset="0"/>
                <a:cs typeface="MS PGothic" charset="0"/>
              </a:defRPr>
            </a:lvl1pPr>
            <a:lvl2pPr marL="742950" indent="-285750">
              <a:defRPr>
                <a:solidFill>
                  <a:schemeClr val="tx1"/>
                </a:solidFill>
                <a:latin typeface="Garamond" charset="0"/>
                <a:ea typeface="MS PGothic" charset="0"/>
                <a:cs typeface="MS PGothic" charset="0"/>
              </a:defRPr>
            </a:lvl2pPr>
            <a:lvl3pPr marL="1143000" indent="-228600">
              <a:defRPr>
                <a:solidFill>
                  <a:schemeClr val="tx1"/>
                </a:solidFill>
                <a:latin typeface="Garamond" charset="0"/>
                <a:ea typeface="MS PGothic" charset="0"/>
                <a:cs typeface="MS PGothic" charset="0"/>
              </a:defRPr>
            </a:lvl3pPr>
            <a:lvl4pPr marL="1600200" indent="-228600">
              <a:defRPr>
                <a:solidFill>
                  <a:schemeClr val="tx1"/>
                </a:solidFill>
                <a:latin typeface="Garamond" charset="0"/>
                <a:ea typeface="MS PGothic" charset="0"/>
                <a:cs typeface="MS PGothic" charset="0"/>
              </a:defRPr>
            </a:lvl4pPr>
            <a:lvl5pPr marL="2057400" indent="-228600">
              <a:defRPr>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Garamond" charset="0"/>
                <a:ea typeface="MS PGothic" charset="0"/>
                <a:cs typeface="MS PGothic" charset="0"/>
              </a:defRPr>
            </a:lvl9pPr>
          </a:lstStyle>
          <a:p>
            <a:fld id="{86BF4B13-E49E-4441-80E4-A7BA4F456936}" type="slidenum">
              <a:rPr lang="es-CL"/>
              <a:pPr/>
              <a:t>23</a:t>
            </a:fld>
            <a:endParaRPr lang="es-C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8611"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68612"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MS PGothic" charset="0"/>
                <a:cs typeface="MS PGothic" charset="0"/>
              </a:defRPr>
            </a:lvl1pPr>
            <a:lvl2pPr marL="742950" indent="-285750">
              <a:defRPr>
                <a:solidFill>
                  <a:schemeClr val="tx1"/>
                </a:solidFill>
                <a:latin typeface="Garamond" charset="0"/>
                <a:ea typeface="MS PGothic" charset="0"/>
                <a:cs typeface="MS PGothic" charset="0"/>
              </a:defRPr>
            </a:lvl2pPr>
            <a:lvl3pPr marL="1143000" indent="-228600">
              <a:defRPr>
                <a:solidFill>
                  <a:schemeClr val="tx1"/>
                </a:solidFill>
                <a:latin typeface="Garamond" charset="0"/>
                <a:ea typeface="MS PGothic" charset="0"/>
                <a:cs typeface="MS PGothic" charset="0"/>
              </a:defRPr>
            </a:lvl3pPr>
            <a:lvl4pPr marL="1600200" indent="-228600">
              <a:defRPr>
                <a:solidFill>
                  <a:schemeClr val="tx1"/>
                </a:solidFill>
                <a:latin typeface="Garamond" charset="0"/>
                <a:ea typeface="MS PGothic" charset="0"/>
                <a:cs typeface="MS PGothic" charset="0"/>
              </a:defRPr>
            </a:lvl4pPr>
            <a:lvl5pPr marL="2057400" indent="-228600">
              <a:defRPr>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Garamond" charset="0"/>
                <a:ea typeface="MS PGothic" charset="0"/>
                <a:cs typeface="MS PGothic" charset="0"/>
              </a:defRPr>
            </a:lvl9pPr>
          </a:lstStyle>
          <a:p>
            <a:fld id="{15469E22-5735-5849-81DF-1366BC665581}" type="slidenum">
              <a:rPr lang="es-CL"/>
              <a:pPr/>
              <a:t>24</a:t>
            </a:fld>
            <a:endParaRPr lang="es-C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0659"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70660"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MS PGothic" charset="0"/>
                <a:cs typeface="MS PGothic" charset="0"/>
              </a:defRPr>
            </a:lvl1pPr>
            <a:lvl2pPr marL="742950" indent="-285750">
              <a:defRPr>
                <a:solidFill>
                  <a:schemeClr val="tx1"/>
                </a:solidFill>
                <a:latin typeface="Garamond" charset="0"/>
                <a:ea typeface="MS PGothic" charset="0"/>
                <a:cs typeface="MS PGothic" charset="0"/>
              </a:defRPr>
            </a:lvl2pPr>
            <a:lvl3pPr marL="1143000" indent="-228600">
              <a:defRPr>
                <a:solidFill>
                  <a:schemeClr val="tx1"/>
                </a:solidFill>
                <a:latin typeface="Garamond" charset="0"/>
                <a:ea typeface="MS PGothic" charset="0"/>
                <a:cs typeface="MS PGothic" charset="0"/>
              </a:defRPr>
            </a:lvl3pPr>
            <a:lvl4pPr marL="1600200" indent="-228600">
              <a:defRPr>
                <a:solidFill>
                  <a:schemeClr val="tx1"/>
                </a:solidFill>
                <a:latin typeface="Garamond" charset="0"/>
                <a:ea typeface="MS PGothic" charset="0"/>
                <a:cs typeface="MS PGothic" charset="0"/>
              </a:defRPr>
            </a:lvl4pPr>
            <a:lvl5pPr marL="2057400" indent="-228600">
              <a:defRPr>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Garamond" charset="0"/>
                <a:ea typeface="MS PGothic" charset="0"/>
                <a:cs typeface="MS PGothic" charset="0"/>
              </a:defRPr>
            </a:lvl9pPr>
          </a:lstStyle>
          <a:p>
            <a:fld id="{F01DC2D0-5AA4-3F45-9051-4277B82A6A6A}" type="slidenum">
              <a:rPr lang="es-CL"/>
              <a:pPr/>
              <a:t>25</a:t>
            </a:fld>
            <a:endParaRPr lang="es-C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4755"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74756"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MS PGothic" charset="0"/>
                <a:cs typeface="MS PGothic" charset="0"/>
              </a:defRPr>
            </a:lvl1pPr>
            <a:lvl2pPr marL="742950" indent="-285750">
              <a:defRPr>
                <a:solidFill>
                  <a:schemeClr val="tx1"/>
                </a:solidFill>
                <a:latin typeface="Garamond" charset="0"/>
                <a:ea typeface="MS PGothic" charset="0"/>
                <a:cs typeface="MS PGothic" charset="0"/>
              </a:defRPr>
            </a:lvl2pPr>
            <a:lvl3pPr marL="1143000" indent="-228600">
              <a:defRPr>
                <a:solidFill>
                  <a:schemeClr val="tx1"/>
                </a:solidFill>
                <a:latin typeface="Garamond" charset="0"/>
                <a:ea typeface="MS PGothic" charset="0"/>
                <a:cs typeface="MS PGothic" charset="0"/>
              </a:defRPr>
            </a:lvl3pPr>
            <a:lvl4pPr marL="1600200" indent="-228600">
              <a:defRPr>
                <a:solidFill>
                  <a:schemeClr val="tx1"/>
                </a:solidFill>
                <a:latin typeface="Garamond" charset="0"/>
                <a:ea typeface="MS PGothic" charset="0"/>
                <a:cs typeface="MS PGothic" charset="0"/>
              </a:defRPr>
            </a:lvl4pPr>
            <a:lvl5pPr marL="2057400" indent="-228600">
              <a:defRPr>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Garamond" charset="0"/>
                <a:ea typeface="MS PGothic" charset="0"/>
                <a:cs typeface="MS PGothic" charset="0"/>
              </a:defRPr>
            </a:lvl9pPr>
          </a:lstStyle>
          <a:p>
            <a:fld id="{F12C4C8F-227D-0C47-8879-F57D25C6A045}" type="slidenum">
              <a:rPr lang="es-CL"/>
              <a:pPr/>
              <a:t>26</a:t>
            </a:fld>
            <a:endParaRPr lang="es-C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2947"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82948"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Garamond" charset="0"/>
                <a:ea typeface="MS PGothic" charset="0"/>
                <a:cs typeface="MS PGothic" charset="0"/>
              </a:defRPr>
            </a:lvl1pPr>
            <a:lvl2pPr marL="742950" indent="-285750">
              <a:defRPr>
                <a:solidFill>
                  <a:schemeClr val="tx1"/>
                </a:solidFill>
                <a:latin typeface="Garamond" charset="0"/>
                <a:ea typeface="MS PGothic" charset="0"/>
                <a:cs typeface="MS PGothic" charset="0"/>
              </a:defRPr>
            </a:lvl2pPr>
            <a:lvl3pPr marL="1143000" indent="-228600">
              <a:defRPr>
                <a:solidFill>
                  <a:schemeClr val="tx1"/>
                </a:solidFill>
                <a:latin typeface="Garamond" charset="0"/>
                <a:ea typeface="MS PGothic" charset="0"/>
                <a:cs typeface="MS PGothic" charset="0"/>
              </a:defRPr>
            </a:lvl3pPr>
            <a:lvl4pPr marL="1600200" indent="-228600">
              <a:defRPr>
                <a:solidFill>
                  <a:schemeClr val="tx1"/>
                </a:solidFill>
                <a:latin typeface="Garamond" charset="0"/>
                <a:ea typeface="MS PGothic" charset="0"/>
                <a:cs typeface="MS PGothic" charset="0"/>
              </a:defRPr>
            </a:lvl4pPr>
            <a:lvl5pPr marL="2057400" indent="-228600">
              <a:defRPr>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Garamond" charset="0"/>
                <a:ea typeface="MS PGothic" charset="0"/>
                <a:cs typeface="MS PGothic" charset="0"/>
              </a:defRPr>
            </a:lvl9pPr>
          </a:lstStyle>
          <a:p>
            <a:fld id="{7305B9D4-617E-0843-9303-410431611F7B}" type="slidenum">
              <a:rPr lang="es-CL"/>
              <a:pPr/>
              <a:t>28</a:t>
            </a:fld>
            <a:endParaRPr lang="es-CL"/>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47458"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147459"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Garamond" charset="0"/>
                <a:ea typeface="MS PGothic" charset="0"/>
                <a:cs typeface="MS PGothic" charset="0"/>
              </a:defRPr>
            </a:lvl1pPr>
            <a:lvl2pPr marL="742950" indent="-285750">
              <a:defRPr sz="2400">
                <a:solidFill>
                  <a:schemeClr val="tx1"/>
                </a:solidFill>
                <a:latin typeface="Garamond" charset="0"/>
                <a:ea typeface="MS PGothic" charset="0"/>
                <a:cs typeface="MS PGothic" charset="0"/>
              </a:defRPr>
            </a:lvl2pPr>
            <a:lvl3pPr marL="1143000" indent="-228600">
              <a:defRPr sz="2400">
                <a:solidFill>
                  <a:schemeClr val="tx1"/>
                </a:solidFill>
                <a:latin typeface="Garamond" charset="0"/>
                <a:ea typeface="MS PGothic" charset="0"/>
                <a:cs typeface="MS PGothic" charset="0"/>
              </a:defRPr>
            </a:lvl3pPr>
            <a:lvl4pPr marL="1600200" indent="-228600">
              <a:defRPr sz="2400">
                <a:solidFill>
                  <a:schemeClr val="tx1"/>
                </a:solidFill>
                <a:latin typeface="Garamond" charset="0"/>
                <a:ea typeface="MS PGothic" charset="0"/>
                <a:cs typeface="MS PGothic" charset="0"/>
              </a:defRPr>
            </a:lvl4pPr>
            <a:lvl5pPr marL="2057400" indent="-228600">
              <a:defRPr sz="2400">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Garamond" charset="0"/>
                <a:ea typeface="MS PGothic" charset="0"/>
                <a:cs typeface="MS PGothic" charset="0"/>
              </a:defRPr>
            </a:lvl9pPr>
          </a:lstStyle>
          <a:p>
            <a:fld id="{4A33544B-39B9-BA4B-AA5A-BB01FBDEBBC9}" type="slidenum">
              <a:rPr lang="es-CL" sz="1200"/>
              <a:pPr/>
              <a:t>57</a:t>
            </a:fld>
            <a:endParaRPr lang="es-CL"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52578"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152579"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Garamond" charset="0"/>
                <a:ea typeface="MS PGothic" charset="0"/>
                <a:cs typeface="MS PGothic" charset="0"/>
              </a:defRPr>
            </a:lvl1pPr>
            <a:lvl2pPr marL="742950" indent="-285750">
              <a:defRPr sz="2400">
                <a:solidFill>
                  <a:schemeClr val="tx1"/>
                </a:solidFill>
                <a:latin typeface="Garamond" charset="0"/>
                <a:ea typeface="MS PGothic" charset="0"/>
                <a:cs typeface="MS PGothic" charset="0"/>
              </a:defRPr>
            </a:lvl2pPr>
            <a:lvl3pPr marL="1143000" indent="-228600">
              <a:defRPr sz="2400">
                <a:solidFill>
                  <a:schemeClr val="tx1"/>
                </a:solidFill>
                <a:latin typeface="Garamond" charset="0"/>
                <a:ea typeface="MS PGothic" charset="0"/>
                <a:cs typeface="MS PGothic" charset="0"/>
              </a:defRPr>
            </a:lvl3pPr>
            <a:lvl4pPr marL="1600200" indent="-228600">
              <a:defRPr sz="2400">
                <a:solidFill>
                  <a:schemeClr val="tx1"/>
                </a:solidFill>
                <a:latin typeface="Garamond" charset="0"/>
                <a:ea typeface="MS PGothic" charset="0"/>
                <a:cs typeface="MS PGothic" charset="0"/>
              </a:defRPr>
            </a:lvl4pPr>
            <a:lvl5pPr marL="2057400" indent="-228600">
              <a:defRPr sz="2400">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Garamond" charset="0"/>
                <a:ea typeface="MS PGothic" charset="0"/>
                <a:cs typeface="MS PGothic" charset="0"/>
              </a:defRPr>
            </a:lvl9pPr>
          </a:lstStyle>
          <a:p>
            <a:fld id="{00E0D0AE-094B-7F42-804A-F11A3770615A}" type="slidenum">
              <a:rPr lang="es-CL" sz="1200"/>
              <a:pPr/>
              <a:t>61</a:t>
            </a:fld>
            <a:endParaRPr lang="es-CL"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7"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57698"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157699"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Garamond" charset="0"/>
                <a:ea typeface="MS PGothic" charset="0"/>
                <a:cs typeface="MS PGothic" charset="0"/>
              </a:defRPr>
            </a:lvl1pPr>
            <a:lvl2pPr marL="742950" indent="-285750">
              <a:defRPr sz="2400">
                <a:solidFill>
                  <a:schemeClr val="tx1"/>
                </a:solidFill>
                <a:latin typeface="Garamond" charset="0"/>
                <a:ea typeface="MS PGothic" charset="0"/>
                <a:cs typeface="MS PGothic" charset="0"/>
              </a:defRPr>
            </a:lvl2pPr>
            <a:lvl3pPr marL="1143000" indent="-228600">
              <a:defRPr sz="2400">
                <a:solidFill>
                  <a:schemeClr val="tx1"/>
                </a:solidFill>
                <a:latin typeface="Garamond" charset="0"/>
                <a:ea typeface="MS PGothic" charset="0"/>
                <a:cs typeface="MS PGothic" charset="0"/>
              </a:defRPr>
            </a:lvl3pPr>
            <a:lvl4pPr marL="1600200" indent="-228600">
              <a:defRPr sz="2400">
                <a:solidFill>
                  <a:schemeClr val="tx1"/>
                </a:solidFill>
                <a:latin typeface="Garamond" charset="0"/>
                <a:ea typeface="MS PGothic" charset="0"/>
                <a:cs typeface="MS PGothic" charset="0"/>
              </a:defRPr>
            </a:lvl4pPr>
            <a:lvl5pPr marL="2057400" indent="-228600">
              <a:defRPr sz="2400">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Garamond" charset="0"/>
                <a:ea typeface="MS PGothic" charset="0"/>
                <a:cs typeface="MS PGothic" charset="0"/>
              </a:defRPr>
            </a:lvl9pPr>
          </a:lstStyle>
          <a:p>
            <a:fld id="{75AE7ADF-8E99-9141-AA64-B591D7BB1049}" type="slidenum">
              <a:rPr lang="es-CL" sz="1200"/>
              <a:pPr/>
              <a:t>65</a:t>
            </a:fld>
            <a:endParaRPr lang="es-CL"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69"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60770" name="2 Marcador de notas"/>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s-CL">
              <a:latin typeface="Calibri" charset="0"/>
              <a:ea typeface="MS PGothic" charset="0"/>
            </a:endParaRPr>
          </a:p>
        </p:txBody>
      </p:sp>
      <p:sp>
        <p:nvSpPr>
          <p:cNvPr id="160771" name="3 Marcador de número de diapositiva"/>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Garamond" charset="0"/>
                <a:ea typeface="MS PGothic" charset="0"/>
                <a:cs typeface="MS PGothic" charset="0"/>
              </a:defRPr>
            </a:lvl1pPr>
            <a:lvl2pPr marL="742950" indent="-285750">
              <a:defRPr sz="2400">
                <a:solidFill>
                  <a:schemeClr val="tx1"/>
                </a:solidFill>
                <a:latin typeface="Garamond" charset="0"/>
                <a:ea typeface="MS PGothic" charset="0"/>
                <a:cs typeface="MS PGothic" charset="0"/>
              </a:defRPr>
            </a:lvl2pPr>
            <a:lvl3pPr marL="1143000" indent="-228600">
              <a:defRPr sz="2400">
                <a:solidFill>
                  <a:schemeClr val="tx1"/>
                </a:solidFill>
                <a:latin typeface="Garamond" charset="0"/>
                <a:ea typeface="MS PGothic" charset="0"/>
                <a:cs typeface="MS PGothic" charset="0"/>
              </a:defRPr>
            </a:lvl3pPr>
            <a:lvl4pPr marL="1600200" indent="-228600">
              <a:defRPr sz="2400">
                <a:solidFill>
                  <a:schemeClr val="tx1"/>
                </a:solidFill>
                <a:latin typeface="Garamond" charset="0"/>
                <a:ea typeface="MS PGothic" charset="0"/>
                <a:cs typeface="MS PGothic" charset="0"/>
              </a:defRPr>
            </a:lvl4pPr>
            <a:lvl5pPr marL="2057400" indent="-228600">
              <a:defRPr sz="2400">
                <a:solidFill>
                  <a:schemeClr val="tx1"/>
                </a:solidFill>
                <a:latin typeface="Garamond"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Garamond"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Garamond"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Garamond"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Garamond" charset="0"/>
                <a:ea typeface="MS PGothic" charset="0"/>
                <a:cs typeface="MS PGothic" charset="0"/>
              </a:defRPr>
            </a:lvl9pPr>
          </a:lstStyle>
          <a:p>
            <a:fld id="{ED34FDFE-8726-364A-8652-3EC7D1271C49}" type="slidenum">
              <a:rPr lang="es-CL" sz="1200"/>
              <a:pPr/>
              <a:t>67</a:t>
            </a:fld>
            <a:endParaRPr lang="es-CL"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1 Marcador de imagen de diapositiva">
            <a:extLst>
              <a:ext uri="{FF2B5EF4-FFF2-40B4-BE49-F238E27FC236}">
                <a16:creationId xmlns:a16="http://schemas.microsoft.com/office/drawing/2014/main" id="{F442E773-5515-C344-9AAF-D60F89C8535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2 Marcador de notas">
            <a:extLst>
              <a:ext uri="{FF2B5EF4-FFF2-40B4-BE49-F238E27FC236}">
                <a16:creationId xmlns:a16="http://schemas.microsoft.com/office/drawing/2014/main" id="{A8E2AF26-FF1A-CB40-A216-1F1ED47A673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ES_tradnl"/>
          </a:p>
        </p:txBody>
      </p:sp>
      <p:sp>
        <p:nvSpPr>
          <p:cNvPr id="108548" name="3 Marcador de número de diapositiva">
            <a:extLst>
              <a:ext uri="{FF2B5EF4-FFF2-40B4-BE49-F238E27FC236}">
                <a16:creationId xmlns:a16="http://schemas.microsoft.com/office/drawing/2014/main" id="{3D81268D-32B0-CE41-9258-BC16C408DBA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AF8B34F3-8159-CB41-8B19-AA52B2BB13A2}" type="slidenum">
              <a:rPr lang="es-CL" altLang="es-ES_tradnl" smtClean="0"/>
              <a:pPr/>
              <a:t>69</a:t>
            </a:fld>
            <a:endParaRPr lang="es-CL" altLang="es-ES_tradnl"/>
          </a:p>
        </p:txBody>
      </p:sp>
    </p:spTree>
    <p:extLst>
      <p:ext uri="{BB962C8B-B14F-4D97-AF65-F5344CB8AC3E}">
        <p14:creationId xmlns:p14="http://schemas.microsoft.com/office/powerpoint/2010/main" val="1392325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1 Marcador de imagen de diapositiva">
            <a:extLst>
              <a:ext uri="{FF2B5EF4-FFF2-40B4-BE49-F238E27FC236}">
                <a16:creationId xmlns:a16="http://schemas.microsoft.com/office/drawing/2014/main" id="{AE177F68-93E2-6C4D-BD36-D2987814700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2 Marcador de notas">
            <a:extLst>
              <a:ext uri="{FF2B5EF4-FFF2-40B4-BE49-F238E27FC236}">
                <a16:creationId xmlns:a16="http://schemas.microsoft.com/office/drawing/2014/main" id="{6058015D-4167-6644-9CF8-5546C90EF9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ES_tradnl"/>
          </a:p>
        </p:txBody>
      </p:sp>
      <p:sp>
        <p:nvSpPr>
          <p:cNvPr id="110596" name="3 Marcador de número de diapositiva">
            <a:extLst>
              <a:ext uri="{FF2B5EF4-FFF2-40B4-BE49-F238E27FC236}">
                <a16:creationId xmlns:a16="http://schemas.microsoft.com/office/drawing/2014/main" id="{67F81942-34B7-0D42-ADBA-A651C9E9A62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7B18CA31-4FBD-834A-9C8D-D21A2BF9CE47}" type="slidenum">
              <a:rPr lang="es-CL" altLang="es-ES_tradnl" smtClean="0"/>
              <a:pPr/>
              <a:t>71</a:t>
            </a:fld>
            <a:endParaRPr lang="es-CL" altLang="es-ES_tradnl"/>
          </a:p>
        </p:txBody>
      </p:sp>
    </p:spTree>
    <p:extLst>
      <p:ext uri="{BB962C8B-B14F-4D97-AF65-F5344CB8AC3E}">
        <p14:creationId xmlns:p14="http://schemas.microsoft.com/office/powerpoint/2010/main" val="17004396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1 Marcador de imagen de diapositiva">
            <a:extLst>
              <a:ext uri="{FF2B5EF4-FFF2-40B4-BE49-F238E27FC236}">
                <a16:creationId xmlns:a16="http://schemas.microsoft.com/office/drawing/2014/main" id="{08AF2B44-6887-B340-B2C4-5AF10E2DAC7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2 Marcador de notas">
            <a:extLst>
              <a:ext uri="{FF2B5EF4-FFF2-40B4-BE49-F238E27FC236}">
                <a16:creationId xmlns:a16="http://schemas.microsoft.com/office/drawing/2014/main" id="{8BD8DE4B-8A92-4A4E-AAAE-D4B6F53E39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ES_tradnl"/>
          </a:p>
        </p:txBody>
      </p:sp>
      <p:sp>
        <p:nvSpPr>
          <p:cNvPr id="113668" name="3 Marcador de número de diapositiva">
            <a:extLst>
              <a:ext uri="{FF2B5EF4-FFF2-40B4-BE49-F238E27FC236}">
                <a16:creationId xmlns:a16="http://schemas.microsoft.com/office/drawing/2014/main" id="{6D1157EA-61D7-0944-B1F6-369EC533CEC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A4F1E018-5066-8B47-A949-8AF1CC104C25}" type="slidenum">
              <a:rPr lang="es-CL" altLang="es-ES_tradnl" smtClean="0"/>
              <a:pPr/>
              <a:t>73</a:t>
            </a:fld>
            <a:endParaRPr lang="es-CL" altLang="es-ES_tradnl"/>
          </a:p>
        </p:txBody>
      </p:sp>
    </p:spTree>
    <p:extLst>
      <p:ext uri="{BB962C8B-B14F-4D97-AF65-F5344CB8AC3E}">
        <p14:creationId xmlns:p14="http://schemas.microsoft.com/office/powerpoint/2010/main" val="3629550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1 Marcador de imagen de diapositiva">
            <a:extLst>
              <a:ext uri="{FF2B5EF4-FFF2-40B4-BE49-F238E27FC236}">
                <a16:creationId xmlns:a16="http://schemas.microsoft.com/office/drawing/2014/main" id="{90D366F0-8835-9940-A80D-A39B7AF343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2 Marcador de notas">
            <a:extLst>
              <a:ext uri="{FF2B5EF4-FFF2-40B4-BE49-F238E27FC236}">
                <a16:creationId xmlns:a16="http://schemas.microsoft.com/office/drawing/2014/main" id="{E1BAAEFF-2BA8-654F-AA61-A4817B0173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ES_tradnl"/>
          </a:p>
        </p:txBody>
      </p:sp>
      <p:sp>
        <p:nvSpPr>
          <p:cNvPr id="117764" name="3 Marcador de número de diapositiva">
            <a:extLst>
              <a:ext uri="{FF2B5EF4-FFF2-40B4-BE49-F238E27FC236}">
                <a16:creationId xmlns:a16="http://schemas.microsoft.com/office/drawing/2014/main" id="{12477822-2195-944D-A388-3A0863E8692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80975A10-B057-DB4C-928D-F41A9F67754B}" type="slidenum">
              <a:rPr lang="es-CL" altLang="es-ES_tradnl" smtClean="0"/>
              <a:pPr/>
              <a:t>74</a:t>
            </a:fld>
            <a:endParaRPr lang="es-CL" altLang="es-ES_tradnl"/>
          </a:p>
        </p:txBody>
      </p:sp>
    </p:spTree>
    <p:extLst>
      <p:ext uri="{BB962C8B-B14F-4D97-AF65-F5344CB8AC3E}">
        <p14:creationId xmlns:p14="http://schemas.microsoft.com/office/powerpoint/2010/main" val="3303923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Marcador de imagen de diapositiva">
            <a:extLst>
              <a:ext uri="{FF2B5EF4-FFF2-40B4-BE49-F238E27FC236}">
                <a16:creationId xmlns:a16="http://schemas.microsoft.com/office/drawing/2014/main" id="{02FB0309-8048-3045-8257-CBCAFBC862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6" name="2 Marcador de notas">
            <a:extLst>
              <a:ext uri="{FF2B5EF4-FFF2-40B4-BE49-F238E27FC236}">
                <a16:creationId xmlns:a16="http://schemas.microsoft.com/office/drawing/2014/main" id="{7DF5D5F0-47C5-B04C-9980-1704F8B3A0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16387" name="3 Marcador de número de diapositiva">
            <a:extLst>
              <a:ext uri="{FF2B5EF4-FFF2-40B4-BE49-F238E27FC236}">
                <a16:creationId xmlns:a16="http://schemas.microsoft.com/office/drawing/2014/main" id="{E3E7A722-0096-C149-A0AA-1FE640D1875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F1D59893-BE4E-BB44-875A-8989CF022190}" type="slidenum">
              <a:rPr lang="es-CL" altLang="es-CO" sz="1200"/>
              <a:pPr/>
              <a:t>75</a:t>
            </a:fld>
            <a:endParaRPr lang="es-CL" altLang="es-CO"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Marcador de imagen de diapositiva">
            <a:extLst>
              <a:ext uri="{FF2B5EF4-FFF2-40B4-BE49-F238E27FC236}">
                <a16:creationId xmlns:a16="http://schemas.microsoft.com/office/drawing/2014/main" id="{9E6E8E47-2E70-1F40-9CC9-36C27B3AB8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4" name="2 Marcador de notas">
            <a:extLst>
              <a:ext uri="{FF2B5EF4-FFF2-40B4-BE49-F238E27FC236}">
                <a16:creationId xmlns:a16="http://schemas.microsoft.com/office/drawing/2014/main" id="{12D471AA-C087-AB45-8AF1-9D8D75A6A79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18435" name="3 Marcador de número de diapositiva">
            <a:extLst>
              <a:ext uri="{FF2B5EF4-FFF2-40B4-BE49-F238E27FC236}">
                <a16:creationId xmlns:a16="http://schemas.microsoft.com/office/drawing/2014/main" id="{39F0CBBB-71C3-524A-A04D-26689C764B8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CC529AE3-89FF-0F49-94E9-FB2DDF8D76F9}" type="slidenum">
              <a:rPr lang="es-CL" altLang="es-CO" sz="1200"/>
              <a:pPr/>
              <a:t>76</a:t>
            </a:fld>
            <a:endParaRPr lang="es-CL" altLang="es-CO"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Marcador de imagen de diapositiva">
            <a:extLst>
              <a:ext uri="{FF2B5EF4-FFF2-40B4-BE49-F238E27FC236}">
                <a16:creationId xmlns:a16="http://schemas.microsoft.com/office/drawing/2014/main" id="{CB1C60A7-81C0-3B47-AB64-5AC8931CFB2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2" name="2 Marcador de notas">
            <a:extLst>
              <a:ext uri="{FF2B5EF4-FFF2-40B4-BE49-F238E27FC236}">
                <a16:creationId xmlns:a16="http://schemas.microsoft.com/office/drawing/2014/main" id="{D9F4CAB4-9D2B-1F42-9A6C-E6A9B8BE367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0483" name="3 Marcador de número de diapositiva">
            <a:extLst>
              <a:ext uri="{FF2B5EF4-FFF2-40B4-BE49-F238E27FC236}">
                <a16:creationId xmlns:a16="http://schemas.microsoft.com/office/drawing/2014/main" id="{FB1C8CED-201F-5740-8FBD-50675D25C8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F1332C93-2CE5-8A4B-9147-840A72E17D3D}" type="slidenum">
              <a:rPr lang="es-CL" altLang="es-CO" sz="1200"/>
              <a:pPr/>
              <a:t>77</a:t>
            </a:fld>
            <a:endParaRPr lang="es-CL" altLang="es-CO" sz="120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1 Marcador de imagen de diapositiva">
            <a:extLst>
              <a:ext uri="{FF2B5EF4-FFF2-40B4-BE49-F238E27FC236}">
                <a16:creationId xmlns:a16="http://schemas.microsoft.com/office/drawing/2014/main" id="{7C737D97-D200-554E-914B-BDF28685FB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0" name="2 Marcador de notas">
            <a:extLst>
              <a:ext uri="{FF2B5EF4-FFF2-40B4-BE49-F238E27FC236}">
                <a16:creationId xmlns:a16="http://schemas.microsoft.com/office/drawing/2014/main" id="{671B4374-CD3B-3847-8581-D9A677E60CF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2531" name="3 Marcador de número de diapositiva">
            <a:extLst>
              <a:ext uri="{FF2B5EF4-FFF2-40B4-BE49-F238E27FC236}">
                <a16:creationId xmlns:a16="http://schemas.microsoft.com/office/drawing/2014/main" id="{512DC373-C1AE-714E-96D8-70A58E6163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B58A01CA-885D-BB48-AC69-3817B6E653D9}" type="slidenum">
              <a:rPr lang="es-CL" altLang="es-CO" sz="1200"/>
              <a:pPr/>
              <a:t>78</a:t>
            </a:fld>
            <a:endParaRPr lang="es-CL" altLang="es-CO"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Marcador de imagen de diapositiva">
            <a:extLst>
              <a:ext uri="{FF2B5EF4-FFF2-40B4-BE49-F238E27FC236}">
                <a16:creationId xmlns:a16="http://schemas.microsoft.com/office/drawing/2014/main" id="{B1B8EF0A-6D3B-AA4E-BD92-451EB6CFDA5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2" name="2 Marcador de notas">
            <a:extLst>
              <a:ext uri="{FF2B5EF4-FFF2-40B4-BE49-F238E27FC236}">
                <a16:creationId xmlns:a16="http://schemas.microsoft.com/office/drawing/2014/main" id="{B3BB53EF-4BA1-0B42-839E-D3D577D7EAB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5603" name="3 Marcador de número de diapositiva">
            <a:extLst>
              <a:ext uri="{FF2B5EF4-FFF2-40B4-BE49-F238E27FC236}">
                <a16:creationId xmlns:a16="http://schemas.microsoft.com/office/drawing/2014/main" id="{E510F7C3-EFD0-2C40-AE0C-AFF020BC2E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817CE888-997A-5449-B3B9-7C92AA8B151B}" type="slidenum">
              <a:rPr lang="es-CL" altLang="es-CO" sz="1200"/>
              <a:pPr/>
              <a:t>80</a:t>
            </a:fld>
            <a:endParaRPr lang="es-CL" altLang="es-CO"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Marcador de imagen de diapositiva">
            <a:extLst>
              <a:ext uri="{FF2B5EF4-FFF2-40B4-BE49-F238E27FC236}">
                <a16:creationId xmlns:a16="http://schemas.microsoft.com/office/drawing/2014/main" id="{8AA64B9E-1D68-CD44-A18E-49178A7A5B5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0" name="2 Marcador de notas">
            <a:extLst>
              <a:ext uri="{FF2B5EF4-FFF2-40B4-BE49-F238E27FC236}">
                <a16:creationId xmlns:a16="http://schemas.microsoft.com/office/drawing/2014/main" id="{555DC263-BF73-7240-9A49-D2FEA2881D4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7651" name="3 Marcador de número de diapositiva">
            <a:extLst>
              <a:ext uri="{FF2B5EF4-FFF2-40B4-BE49-F238E27FC236}">
                <a16:creationId xmlns:a16="http://schemas.microsoft.com/office/drawing/2014/main" id="{C07DC7A8-E3F0-E44B-849B-4D8C5AFEF77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9B9EC957-B55B-064B-BC1B-322B33DE8B2E}" type="slidenum">
              <a:rPr lang="es-CL" altLang="es-CO" sz="1200"/>
              <a:pPr/>
              <a:t>81</a:t>
            </a:fld>
            <a:endParaRPr lang="es-CL" altLang="es-CO" sz="120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1 Marcador de imagen de diapositiva">
            <a:extLst>
              <a:ext uri="{FF2B5EF4-FFF2-40B4-BE49-F238E27FC236}">
                <a16:creationId xmlns:a16="http://schemas.microsoft.com/office/drawing/2014/main" id="{DB8448A9-4E91-8C48-BE95-7C13C0DF6F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8" name="2 Marcador de notas">
            <a:extLst>
              <a:ext uri="{FF2B5EF4-FFF2-40B4-BE49-F238E27FC236}">
                <a16:creationId xmlns:a16="http://schemas.microsoft.com/office/drawing/2014/main" id="{93859112-401C-8C44-9CD6-115D59A7F8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29699" name="3 Marcador de número de diapositiva">
            <a:extLst>
              <a:ext uri="{FF2B5EF4-FFF2-40B4-BE49-F238E27FC236}">
                <a16:creationId xmlns:a16="http://schemas.microsoft.com/office/drawing/2014/main" id="{00F9A8C9-307A-174B-B116-BC7A48A146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6325D5B8-376A-6B49-9B16-0EC536E49F7E}" type="slidenum">
              <a:rPr lang="es-CL" altLang="es-CO" sz="1200"/>
              <a:pPr/>
              <a:t>82</a:t>
            </a:fld>
            <a:endParaRPr lang="es-CL" altLang="es-CO" sz="12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1 Marcador de imagen de diapositiva">
            <a:extLst>
              <a:ext uri="{FF2B5EF4-FFF2-40B4-BE49-F238E27FC236}">
                <a16:creationId xmlns:a16="http://schemas.microsoft.com/office/drawing/2014/main" id="{91F4E751-31B7-5B4B-B7A8-A91E0CDA0AE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8" name="2 Marcador de notas">
            <a:extLst>
              <a:ext uri="{FF2B5EF4-FFF2-40B4-BE49-F238E27FC236}">
                <a16:creationId xmlns:a16="http://schemas.microsoft.com/office/drawing/2014/main" id="{4855A68B-B49A-3D4F-98B0-13233D7A07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39939" name="3 Marcador de número de diapositiva">
            <a:extLst>
              <a:ext uri="{FF2B5EF4-FFF2-40B4-BE49-F238E27FC236}">
                <a16:creationId xmlns:a16="http://schemas.microsoft.com/office/drawing/2014/main" id="{25AD4E42-C640-6341-8DF5-DC77878E60A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F00E569E-EE55-BD46-BC84-873AA39D44D4}" type="slidenum">
              <a:rPr lang="es-CL" altLang="es-CO" sz="1200"/>
              <a:pPr/>
              <a:t>85</a:t>
            </a:fld>
            <a:endParaRPr lang="es-CL" altLang="es-CO" sz="1200"/>
          </a:p>
        </p:txBody>
      </p:sp>
    </p:spTree>
    <p:extLst>
      <p:ext uri="{BB962C8B-B14F-4D97-AF65-F5344CB8AC3E}">
        <p14:creationId xmlns:p14="http://schemas.microsoft.com/office/powerpoint/2010/main" val="28865480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1 Marcador de imagen de diapositiva">
            <a:extLst>
              <a:ext uri="{FF2B5EF4-FFF2-40B4-BE49-F238E27FC236}">
                <a16:creationId xmlns:a16="http://schemas.microsoft.com/office/drawing/2014/main" id="{D2541222-41A6-7649-8AE9-9CE6E35DC3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6" name="2 Marcador de notas">
            <a:extLst>
              <a:ext uri="{FF2B5EF4-FFF2-40B4-BE49-F238E27FC236}">
                <a16:creationId xmlns:a16="http://schemas.microsoft.com/office/drawing/2014/main" id="{A086533C-C251-2A4B-854E-660A3575B7B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41987" name="3 Marcador de número de diapositiva">
            <a:extLst>
              <a:ext uri="{FF2B5EF4-FFF2-40B4-BE49-F238E27FC236}">
                <a16:creationId xmlns:a16="http://schemas.microsoft.com/office/drawing/2014/main" id="{75EE1847-8212-A34C-94A3-EA28163AB5F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0E02259F-058A-DE41-B4E6-B9C918884EA9}" type="slidenum">
              <a:rPr lang="es-CL" altLang="es-CO" sz="1200"/>
              <a:pPr/>
              <a:t>86</a:t>
            </a:fld>
            <a:endParaRPr lang="es-CL" altLang="es-CO" sz="1200"/>
          </a:p>
        </p:txBody>
      </p:sp>
    </p:spTree>
    <p:extLst>
      <p:ext uri="{BB962C8B-B14F-4D97-AF65-F5344CB8AC3E}">
        <p14:creationId xmlns:p14="http://schemas.microsoft.com/office/powerpoint/2010/main" val="18678170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1 Marcador de imagen de diapositiva">
            <a:extLst>
              <a:ext uri="{FF2B5EF4-FFF2-40B4-BE49-F238E27FC236}">
                <a16:creationId xmlns:a16="http://schemas.microsoft.com/office/drawing/2014/main" id="{8EF3C47E-AE8A-704F-8E00-7C78E0EB6B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6" name="2 Marcador de notas">
            <a:extLst>
              <a:ext uri="{FF2B5EF4-FFF2-40B4-BE49-F238E27FC236}">
                <a16:creationId xmlns:a16="http://schemas.microsoft.com/office/drawing/2014/main" id="{232A5838-B17C-E445-BCF7-662704480C1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57347" name="3 Marcador de número de diapositiva">
            <a:extLst>
              <a:ext uri="{FF2B5EF4-FFF2-40B4-BE49-F238E27FC236}">
                <a16:creationId xmlns:a16="http://schemas.microsoft.com/office/drawing/2014/main" id="{6D594EB5-9F2F-CC4F-9837-0042D45F631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8B30F96B-85FD-C44D-9574-A88576937A7A}" type="slidenum">
              <a:rPr lang="es-CL" altLang="es-CO" sz="1200"/>
              <a:pPr/>
              <a:t>87</a:t>
            </a:fld>
            <a:endParaRPr lang="es-CL" altLang="es-CO" sz="1200"/>
          </a:p>
        </p:txBody>
      </p:sp>
    </p:spTree>
    <p:extLst>
      <p:ext uri="{BB962C8B-B14F-4D97-AF65-F5344CB8AC3E}">
        <p14:creationId xmlns:p14="http://schemas.microsoft.com/office/powerpoint/2010/main" val="987346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1 Marcador de imagen de diapositiva">
            <a:extLst>
              <a:ext uri="{FF2B5EF4-FFF2-40B4-BE49-F238E27FC236}">
                <a16:creationId xmlns:a16="http://schemas.microsoft.com/office/drawing/2014/main" id="{EEE3ED6E-0B61-1240-90D5-8AD4DBB6B9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8" name="2 Marcador de notas">
            <a:extLst>
              <a:ext uri="{FF2B5EF4-FFF2-40B4-BE49-F238E27FC236}">
                <a16:creationId xmlns:a16="http://schemas.microsoft.com/office/drawing/2014/main" id="{FB28EF04-AD0B-F445-B906-89E85111ADF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65539" name="3 Marcador de número de diapositiva">
            <a:extLst>
              <a:ext uri="{FF2B5EF4-FFF2-40B4-BE49-F238E27FC236}">
                <a16:creationId xmlns:a16="http://schemas.microsoft.com/office/drawing/2014/main" id="{48157279-E35C-9544-8BE7-4687124732C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8BCA1E5A-2B14-7B41-95AF-54085DFBC72C}" type="slidenum">
              <a:rPr lang="es-CL" altLang="es-CO" sz="1200"/>
              <a:pPr/>
              <a:t>88</a:t>
            </a:fld>
            <a:endParaRPr lang="es-CL" altLang="es-CO" sz="1200"/>
          </a:p>
        </p:txBody>
      </p:sp>
    </p:spTree>
    <p:extLst>
      <p:ext uri="{BB962C8B-B14F-4D97-AF65-F5344CB8AC3E}">
        <p14:creationId xmlns:p14="http://schemas.microsoft.com/office/powerpoint/2010/main" val="25237364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1 Marcador de imagen de diapositiva">
            <a:extLst>
              <a:ext uri="{FF2B5EF4-FFF2-40B4-BE49-F238E27FC236}">
                <a16:creationId xmlns:a16="http://schemas.microsoft.com/office/drawing/2014/main" id="{3E11A6FF-4B03-1942-81BB-273CB86E271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4" name="2 Marcador de notas">
            <a:extLst>
              <a:ext uri="{FF2B5EF4-FFF2-40B4-BE49-F238E27FC236}">
                <a16:creationId xmlns:a16="http://schemas.microsoft.com/office/drawing/2014/main" id="{9F837D3F-5B45-6245-A02B-6AE37FFEBC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69635" name="3 Marcador de número de diapositiva">
            <a:extLst>
              <a:ext uri="{FF2B5EF4-FFF2-40B4-BE49-F238E27FC236}">
                <a16:creationId xmlns:a16="http://schemas.microsoft.com/office/drawing/2014/main" id="{57A419AD-B508-6D43-807F-3940A6F2C88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5F13FAED-F8F3-D444-BCAB-D89257310F36}" type="slidenum">
              <a:rPr lang="es-CL" altLang="es-CO" sz="1200"/>
              <a:pPr/>
              <a:t>90</a:t>
            </a:fld>
            <a:endParaRPr lang="es-CL" altLang="es-CO" sz="1200"/>
          </a:p>
        </p:txBody>
      </p:sp>
    </p:spTree>
    <p:extLst>
      <p:ext uri="{BB962C8B-B14F-4D97-AF65-F5344CB8AC3E}">
        <p14:creationId xmlns:p14="http://schemas.microsoft.com/office/powerpoint/2010/main" val="33672036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1 Marcador de imagen de diapositiva">
            <a:extLst>
              <a:ext uri="{FF2B5EF4-FFF2-40B4-BE49-F238E27FC236}">
                <a16:creationId xmlns:a16="http://schemas.microsoft.com/office/drawing/2014/main" id="{C3A43EB9-C181-DB44-A0B5-385BC52C290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2" name="2 Marcador de notas">
            <a:extLst>
              <a:ext uri="{FF2B5EF4-FFF2-40B4-BE49-F238E27FC236}">
                <a16:creationId xmlns:a16="http://schemas.microsoft.com/office/drawing/2014/main" id="{476A4E36-3A5C-E649-9A5E-8F0BA864D4B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71683" name="3 Marcador de número de diapositiva">
            <a:extLst>
              <a:ext uri="{FF2B5EF4-FFF2-40B4-BE49-F238E27FC236}">
                <a16:creationId xmlns:a16="http://schemas.microsoft.com/office/drawing/2014/main" id="{93065D58-01F1-A847-9B1F-056969AC316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8FA5E1E9-FC26-7149-AFEF-8AE88A805513}" type="slidenum">
              <a:rPr lang="es-CL" altLang="es-CO" sz="1200"/>
              <a:pPr/>
              <a:t>91</a:t>
            </a:fld>
            <a:endParaRPr lang="es-CL" altLang="es-CO" sz="1200"/>
          </a:p>
        </p:txBody>
      </p:sp>
    </p:spTree>
    <p:extLst>
      <p:ext uri="{BB962C8B-B14F-4D97-AF65-F5344CB8AC3E}">
        <p14:creationId xmlns:p14="http://schemas.microsoft.com/office/powerpoint/2010/main" val="5350506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1 Marcador de imagen de diapositiva">
            <a:extLst>
              <a:ext uri="{FF2B5EF4-FFF2-40B4-BE49-F238E27FC236}">
                <a16:creationId xmlns:a16="http://schemas.microsoft.com/office/drawing/2014/main" id="{53529083-6396-D24A-A95A-BB6BA25F74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0" name="2 Marcador de notas">
            <a:extLst>
              <a:ext uri="{FF2B5EF4-FFF2-40B4-BE49-F238E27FC236}">
                <a16:creationId xmlns:a16="http://schemas.microsoft.com/office/drawing/2014/main" id="{98AEECAC-4B7A-5D49-9F84-40A1054E574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73731" name="3 Marcador de número de diapositiva">
            <a:extLst>
              <a:ext uri="{FF2B5EF4-FFF2-40B4-BE49-F238E27FC236}">
                <a16:creationId xmlns:a16="http://schemas.microsoft.com/office/drawing/2014/main" id="{AFB4519F-6BCA-1B48-904A-2E976F19C3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4E48BC2F-4D98-F04D-BA69-6DBACC76DDCC}" type="slidenum">
              <a:rPr lang="es-CL" altLang="es-CO" sz="1200"/>
              <a:pPr/>
              <a:t>92</a:t>
            </a:fld>
            <a:endParaRPr lang="es-CL" altLang="es-CO" sz="1200"/>
          </a:p>
        </p:txBody>
      </p:sp>
    </p:spTree>
    <p:extLst>
      <p:ext uri="{BB962C8B-B14F-4D97-AF65-F5344CB8AC3E}">
        <p14:creationId xmlns:p14="http://schemas.microsoft.com/office/powerpoint/2010/main" val="1303967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1 Marcador de imagen de diapositiva">
            <a:extLst>
              <a:ext uri="{FF2B5EF4-FFF2-40B4-BE49-F238E27FC236}">
                <a16:creationId xmlns:a16="http://schemas.microsoft.com/office/drawing/2014/main" id="{3D4E1101-4D0A-5640-806D-D4738B45484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2" name="2 Marcador de notas">
            <a:extLst>
              <a:ext uri="{FF2B5EF4-FFF2-40B4-BE49-F238E27FC236}">
                <a16:creationId xmlns:a16="http://schemas.microsoft.com/office/drawing/2014/main" id="{A9715B7C-F413-D840-9B58-C074FE3A1B3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CL" altLang="es-CO"/>
          </a:p>
        </p:txBody>
      </p:sp>
      <p:sp>
        <p:nvSpPr>
          <p:cNvPr id="76803" name="3 Marcador de número de diapositiva">
            <a:extLst>
              <a:ext uri="{FF2B5EF4-FFF2-40B4-BE49-F238E27FC236}">
                <a16:creationId xmlns:a16="http://schemas.microsoft.com/office/drawing/2014/main" id="{88DE7CB5-1DC1-504A-AE52-19CEA0874A1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aramond" panose="02020404030301010803" pitchFamily="18" charset="0"/>
                <a:ea typeface="MS PGothic" panose="020B0600070205080204" pitchFamily="34" charset="-128"/>
              </a:defRPr>
            </a:lvl1pPr>
            <a:lvl2pPr marL="742950" indent="-285750">
              <a:defRPr sz="2400">
                <a:solidFill>
                  <a:schemeClr val="tx1"/>
                </a:solidFill>
                <a:latin typeface="Garamond" panose="02020404030301010803" pitchFamily="18" charset="0"/>
                <a:ea typeface="MS PGothic" panose="020B0600070205080204" pitchFamily="34" charset="-128"/>
              </a:defRPr>
            </a:lvl2pPr>
            <a:lvl3pPr marL="1143000" indent="-228600">
              <a:defRPr sz="2400">
                <a:solidFill>
                  <a:schemeClr val="tx1"/>
                </a:solidFill>
                <a:latin typeface="Garamond" panose="02020404030301010803" pitchFamily="18" charset="0"/>
                <a:ea typeface="MS PGothic" panose="020B0600070205080204" pitchFamily="34" charset="-128"/>
              </a:defRPr>
            </a:lvl3pPr>
            <a:lvl4pPr marL="1600200" indent="-228600">
              <a:defRPr sz="2400">
                <a:solidFill>
                  <a:schemeClr val="tx1"/>
                </a:solidFill>
                <a:latin typeface="Garamond" panose="02020404030301010803" pitchFamily="18" charset="0"/>
                <a:ea typeface="MS PGothic" panose="020B0600070205080204" pitchFamily="34" charset="-128"/>
              </a:defRPr>
            </a:lvl4pPr>
            <a:lvl5pPr marL="2057400" indent="-228600">
              <a:defRPr sz="2400">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Garamond" panose="02020404030301010803" pitchFamily="18" charset="0"/>
                <a:ea typeface="MS PGothic" panose="020B0600070205080204" pitchFamily="34" charset="-128"/>
              </a:defRPr>
            </a:lvl9pPr>
          </a:lstStyle>
          <a:p>
            <a:fld id="{3E90924C-A036-9547-ADE8-95A7A42D6D9E}" type="slidenum">
              <a:rPr lang="es-CL" altLang="es-CO" sz="1200"/>
              <a:pPr/>
              <a:t>94</a:t>
            </a:fld>
            <a:endParaRPr lang="es-CL" altLang="es-CO" sz="1200"/>
          </a:p>
        </p:txBody>
      </p:sp>
    </p:spTree>
    <p:extLst>
      <p:ext uri="{BB962C8B-B14F-4D97-AF65-F5344CB8AC3E}">
        <p14:creationId xmlns:p14="http://schemas.microsoft.com/office/powerpoint/2010/main" val="19380634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567836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744019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9796027F-7875-4030-9381-8BD8C4F21935}"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479615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smtClean="0"/>
              <a:t>9/16/26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689873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smtClean="0"/>
              <a:t>9/16/26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773002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2220646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800733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7" name="Date Placeholder 4"/>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446041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smtClean="0"/>
              <a:t>9/16/26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860121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509A250-FF31-4206-8172-F9D3106AACB1}" type="datetimeFigureOut">
              <a:rPr lang="en-US" smtClean="0"/>
              <a:t>9/16/26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501855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s-ES"/>
              <a:t>Haga clic para modificar el estilo de título del patrón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4093250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s-ES"/>
              <a:t>Haga clic para modificar el estilo de título del patrón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s-ES"/>
              <a:t>Haga clic para modificar los estilos de texto del patrón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AAD347D-5ACD-4C99-B74B-A9C85AD731AF}"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8875434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8018133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9/16/26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24606911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smtClean="0"/>
              <a:t>9/16/26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69583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nchorCtr="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1203876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smtClean="0"/>
              <a:t>9/16/26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87268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smtClean="0"/>
              <a:t>9/16/26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smtClean="0"/>
              <a:t>‹Nº›</a:t>
            </a:fld>
            <a:endParaRPr lang="en-US" dirty="0"/>
          </a:p>
        </p:txBody>
      </p:sp>
    </p:spTree>
    <p:extLst>
      <p:ext uri="{BB962C8B-B14F-4D97-AF65-F5344CB8AC3E}">
        <p14:creationId xmlns:p14="http://schemas.microsoft.com/office/powerpoint/2010/main" val="3401970647"/>
      </p:ext>
    </p:extLst>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 id="2147483813" r:id="rId16"/>
    <p:sldLayoutId id="2147483814"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png"/><Relationship Id="rId7" Type="http://schemas.openxmlformats.org/officeDocument/2006/relationships/diagramData" Target="../diagrams/data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11" Type="http://schemas.microsoft.com/office/2007/relationships/diagramDrawing" Target="../diagrams/drawing3.xml"/><Relationship Id="rId5" Type="http://schemas.openxmlformats.org/officeDocument/2006/relationships/image" Target="../media/image4.png"/><Relationship Id="rId10" Type="http://schemas.openxmlformats.org/officeDocument/2006/relationships/diagramColors" Target="../diagrams/colors3.xml"/><Relationship Id="rId4" Type="http://schemas.openxmlformats.org/officeDocument/2006/relationships/image" Target="../media/image3.png"/><Relationship Id="rId9"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1.xml"/><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8.xml.rels><?xml version="1.0" encoding="UTF-8" standalone="yes"?>
<Relationships xmlns="http://schemas.openxmlformats.org/package/2006/relationships"><Relationship Id="rId8" Type="http://schemas.microsoft.com/office/2007/relationships/diagramDrawing" Target="../diagrams/drawing14.xml"/><Relationship Id="rId3" Type="http://schemas.openxmlformats.org/officeDocument/2006/relationships/image" Target="../media/image1.jpeg"/><Relationship Id="rId7" Type="http://schemas.openxmlformats.org/officeDocument/2006/relationships/diagramColors" Target="../diagrams/colors1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4.xml"/><Relationship Id="rId5" Type="http://schemas.openxmlformats.org/officeDocument/2006/relationships/diagramLayout" Target="../diagrams/layout14.xml"/><Relationship Id="rId4" Type="http://schemas.openxmlformats.org/officeDocument/2006/relationships/diagramData" Target="../diagrams/data14.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70.xml.rels><?xml version="1.0" encoding="UTF-8" standalone="yes"?>
<Relationships xmlns="http://schemas.openxmlformats.org/package/2006/relationships"><Relationship Id="rId3" Type="http://schemas.openxmlformats.org/officeDocument/2006/relationships/hyperlink" Target="https://www.youtube.com/watch?v=JW3WfSFgrVY" TargetMode="External"/><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diagramData" Target="../diagrams/data27.xml"/><Relationship Id="rId7" Type="http://schemas.microsoft.com/office/2007/relationships/diagramDrawing" Target="../diagrams/drawing27.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7.xml"/><Relationship Id="rId5" Type="http://schemas.openxmlformats.org/officeDocument/2006/relationships/diagramQuickStyle" Target="../diagrams/quickStyle27.xml"/><Relationship Id="rId4" Type="http://schemas.openxmlformats.org/officeDocument/2006/relationships/diagramLayout" Target="../diagrams/layout27.xml"/></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28.xml"/><Relationship Id="rId7" Type="http://schemas.microsoft.com/office/2007/relationships/diagramDrawing" Target="../diagrams/drawing28.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28.xml"/><Relationship Id="rId5" Type="http://schemas.openxmlformats.org/officeDocument/2006/relationships/diagramQuickStyle" Target="../diagrams/quickStyle28.xml"/><Relationship Id="rId4" Type="http://schemas.openxmlformats.org/officeDocument/2006/relationships/diagramLayout" Target="../diagrams/layout28.xml"/></Relationships>
</file>

<file path=ppt/slides/_rels/slide82.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85.xml.rels><?xml version="1.0" encoding="UTF-8" standalone="yes"?>
<Relationships xmlns="http://schemas.openxmlformats.org/package/2006/relationships"><Relationship Id="rId3" Type="http://schemas.openxmlformats.org/officeDocument/2006/relationships/diagramData" Target="../diagrams/data31.xml"/><Relationship Id="rId7" Type="http://schemas.microsoft.com/office/2007/relationships/diagramDrawing" Target="../diagrams/drawing3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31.xml"/><Relationship Id="rId5" Type="http://schemas.openxmlformats.org/officeDocument/2006/relationships/diagramQuickStyle" Target="../diagrams/quickStyle31.xml"/><Relationship Id="rId4" Type="http://schemas.openxmlformats.org/officeDocument/2006/relationships/diagramLayout" Target="../diagrams/layout31.xml"/></Relationships>
</file>

<file path=ppt/slides/_rels/slide86.xml.rels><?xml version="1.0" encoding="UTF-8" standalone="yes"?>
<Relationships xmlns="http://schemas.openxmlformats.org/package/2006/relationships"><Relationship Id="rId3" Type="http://schemas.openxmlformats.org/officeDocument/2006/relationships/diagramData" Target="../diagrams/data32.xml"/><Relationship Id="rId7" Type="http://schemas.microsoft.com/office/2007/relationships/diagramDrawing" Target="../diagrams/drawing3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32.xml"/><Relationship Id="rId5" Type="http://schemas.openxmlformats.org/officeDocument/2006/relationships/diagramQuickStyle" Target="../diagrams/quickStyle32.xml"/><Relationship Id="rId4" Type="http://schemas.openxmlformats.org/officeDocument/2006/relationships/diagramLayout" Target="../diagrams/layout3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33.xml"/><Relationship Id="rId7" Type="http://schemas.microsoft.com/office/2007/relationships/diagramDrawing" Target="../diagrams/drawing3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33.xml"/><Relationship Id="rId5" Type="http://schemas.openxmlformats.org/officeDocument/2006/relationships/diagramQuickStyle" Target="../diagrams/quickStyle33.xml"/><Relationship Id="rId4" Type="http://schemas.openxmlformats.org/officeDocument/2006/relationships/diagramLayout" Target="../diagrams/layout3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diagramLayout" Target="../diagrams/layout34.xml"/><Relationship Id="rId2" Type="http://schemas.openxmlformats.org/officeDocument/2006/relationships/diagramData" Target="../diagrams/data34.xml"/><Relationship Id="rId1" Type="http://schemas.openxmlformats.org/officeDocument/2006/relationships/slideLayout" Target="../slideLayouts/slideLayout2.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90.xml.rels><?xml version="1.0" encoding="UTF-8" standalone="yes"?>
<Relationships xmlns="http://schemas.openxmlformats.org/package/2006/relationships"><Relationship Id="rId3" Type="http://schemas.openxmlformats.org/officeDocument/2006/relationships/diagramData" Target="../diagrams/data35.xml"/><Relationship Id="rId7" Type="http://schemas.microsoft.com/office/2007/relationships/diagramDrawing" Target="../diagrams/drawing3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35.xml"/><Relationship Id="rId5" Type="http://schemas.openxmlformats.org/officeDocument/2006/relationships/diagramQuickStyle" Target="../diagrams/quickStyle35.xml"/><Relationship Id="rId4" Type="http://schemas.openxmlformats.org/officeDocument/2006/relationships/diagramLayout" Target="../diagrams/layout35.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36.xml"/><Relationship Id="rId7" Type="http://schemas.microsoft.com/office/2007/relationships/diagramDrawing" Target="../diagrams/drawing36.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36.xml"/><Relationship Id="rId5" Type="http://schemas.openxmlformats.org/officeDocument/2006/relationships/diagramQuickStyle" Target="../diagrams/quickStyle36.xml"/><Relationship Id="rId4" Type="http://schemas.openxmlformats.org/officeDocument/2006/relationships/diagramLayout" Target="../diagrams/layout36.xml"/></Relationships>
</file>

<file path=ppt/slides/_rels/slide92.xml.rels><?xml version="1.0" encoding="UTF-8" standalone="yes"?>
<Relationships xmlns="http://schemas.openxmlformats.org/package/2006/relationships"><Relationship Id="rId3" Type="http://schemas.openxmlformats.org/officeDocument/2006/relationships/diagramData" Target="../diagrams/data37.xml"/><Relationship Id="rId7" Type="http://schemas.microsoft.com/office/2007/relationships/diagramDrawing" Target="../diagrams/drawing37.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37.xml"/><Relationship Id="rId5" Type="http://schemas.openxmlformats.org/officeDocument/2006/relationships/diagramQuickStyle" Target="../diagrams/quickStyle37.xml"/><Relationship Id="rId4" Type="http://schemas.openxmlformats.org/officeDocument/2006/relationships/diagramLayout" Target="../diagrams/layout37.xml"/></Relationships>
</file>

<file path=ppt/slides/_rels/slide93.xml.rels><?xml version="1.0" encoding="UTF-8" standalone="yes"?>
<Relationships xmlns="http://schemas.openxmlformats.org/package/2006/relationships"><Relationship Id="rId3" Type="http://schemas.openxmlformats.org/officeDocument/2006/relationships/diagramLayout" Target="../diagrams/layout38.xml"/><Relationship Id="rId2" Type="http://schemas.openxmlformats.org/officeDocument/2006/relationships/diagramData" Target="../diagrams/data38.xml"/><Relationship Id="rId1" Type="http://schemas.openxmlformats.org/officeDocument/2006/relationships/slideLayout" Target="../slideLayouts/slideLayout2.xml"/><Relationship Id="rId6" Type="http://schemas.microsoft.com/office/2007/relationships/diagramDrawing" Target="../diagrams/drawing38.xml"/><Relationship Id="rId5" Type="http://schemas.openxmlformats.org/officeDocument/2006/relationships/diagramColors" Target="../diagrams/colors38.xml"/><Relationship Id="rId4" Type="http://schemas.openxmlformats.org/officeDocument/2006/relationships/diagramQuickStyle" Target="../diagrams/quickStyle38.xml"/></Relationships>
</file>

<file path=ppt/slides/_rels/slide94.xml.rels><?xml version="1.0" encoding="UTF-8" standalone="yes"?>
<Relationships xmlns="http://schemas.openxmlformats.org/package/2006/relationships"><Relationship Id="rId3" Type="http://schemas.openxmlformats.org/officeDocument/2006/relationships/diagramData" Target="../diagrams/data39.xml"/><Relationship Id="rId7" Type="http://schemas.microsoft.com/office/2007/relationships/diagramDrawing" Target="../diagrams/drawing39.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Colors" Target="../diagrams/colors39.xml"/><Relationship Id="rId5" Type="http://schemas.openxmlformats.org/officeDocument/2006/relationships/diagramQuickStyle" Target="../diagrams/quickStyle39.xml"/><Relationship Id="rId4" Type="http://schemas.openxmlformats.org/officeDocument/2006/relationships/diagramLayout" Target="../diagrams/layout39.xml"/></Relationships>
</file>

<file path=ppt/slides/_rels/slide95.xml.rels><?xml version="1.0" encoding="UTF-8" standalone="yes"?>
<Relationships xmlns="http://schemas.openxmlformats.org/package/2006/relationships"><Relationship Id="rId3" Type="http://schemas.openxmlformats.org/officeDocument/2006/relationships/diagramLayout" Target="../diagrams/layout40.xml"/><Relationship Id="rId2" Type="http://schemas.openxmlformats.org/officeDocument/2006/relationships/diagramData" Target="../diagrams/data40.xml"/><Relationship Id="rId1" Type="http://schemas.openxmlformats.org/officeDocument/2006/relationships/slideLayout" Target="../slideLayouts/slideLayout2.xml"/><Relationship Id="rId6" Type="http://schemas.microsoft.com/office/2007/relationships/diagramDrawing" Target="../diagrams/drawing40.xml"/><Relationship Id="rId5" Type="http://schemas.openxmlformats.org/officeDocument/2006/relationships/diagramColors" Target="../diagrams/colors40.xml"/><Relationship Id="rId4" Type="http://schemas.openxmlformats.org/officeDocument/2006/relationships/diagramQuickStyle" Target="../diagrams/quickStyle40.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3D039C26-213B-5D9B-C500-413950543701}"/>
              </a:ext>
            </a:extLst>
          </p:cNvPr>
          <p:cNvPicPr>
            <a:picLocks noChangeAspect="1"/>
          </p:cNvPicPr>
          <p:nvPr/>
        </p:nvPicPr>
        <p:blipFill rotWithShape="1">
          <a:blip r:embed="rId2">
            <a:alphaModFix amt="40000"/>
          </a:blip>
          <a:srcRect t="9949" b="33801"/>
          <a:stretch/>
        </p:blipFill>
        <p:spPr>
          <a:xfrm>
            <a:off x="20" y="42874"/>
            <a:ext cx="12191980" cy="6857990"/>
          </a:xfrm>
          <a:prstGeom prst="rect">
            <a:avLst/>
          </a:prstGeom>
        </p:spPr>
      </p:pic>
      <p:sp>
        <p:nvSpPr>
          <p:cNvPr id="2" name="Título 1">
            <a:extLst>
              <a:ext uri="{FF2B5EF4-FFF2-40B4-BE49-F238E27FC236}">
                <a16:creationId xmlns:a16="http://schemas.microsoft.com/office/drawing/2014/main" id="{85AAB62C-186F-0747-872C-98FCB7989A3A}"/>
              </a:ext>
            </a:extLst>
          </p:cNvPr>
          <p:cNvSpPr>
            <a:spLocks noGrp="1"/>
          </p:cNvSpPr>
          <p:nvPr>
            <p:ph type="ctrTitle"/>
          </p:nvPr>
        </p:nvSpPr>
        <p:spPr>
          <a:xfrm>
            <a:off x="1154955" y="1447800"/>
            <a:ext cx="8825658" cy="3329581"/>
          </a:xfrm>
        </p:spPr>
        <p:txBody>
          <a:bodyPr>
            <a:normAutofit/>
          </a:bodyPr>
          <a:lstStyle/>
          <a:p>
            <a:r>
              <a:rPr lang="es-CO">
                <a:solidFill>
                  <a:schemeClr val="tx1"/>
                </a:solidFill>
              </a:rPr>
              <a:t>Compraventa  </a:t>
            </a:r>
            <a:r>
              <a:rPr lang="es-CO" dirty="0">
                <a:solidFill>
                  <a:schemeClr val="tx1"/>
                </a:solidFill>
              </a:rPr>
              <a:t>internacional </a:t>
            </a:r>
          </a:p>
        </p:txBody>
      </p:sp>
      <p:sp>
        <p:nvSpPr>
          <p:cNvPr id="3" name="Subtítulo 2">
            <a:extLst>
              <a:ext uri="{FF2B5EF4-FFF2-40B4-BE49-F238E27FC236}">
                <a16:creationId xmlns:a16="http://schemas.microsoft.com/office/drawing/2014/main" id="{A7D796CA-4411-4641-A0CB-CBA0B1643312}"/>
              </a:ext>
            </a:extLst>
          </p:cNvPr>
          <p:cNvSpPr>
            <a:spLocks noGrp="1"/>
          </p:cNvSpPr>
          <p:nvPr>
            <p:ph type="subTitle" idx="1"/>
          </p:nvPr>
        </p:nvSpPr>
        <p:spPr>
          <a:xfrm>
            <a:off x="1154955" y="4777380"/>
            <a:ext cx="8825658" cy="861420"/>
          </a:xfrm>
        </p:spPr>
        <p:txBody>
          <a:bodyPr>
            <a:normAutofit/>
          </a:bodyPr>
          <a:lstStyle/>
          <a:p>
            <a:endParaRPr lang="es-CO">
              <a:solidFill>
                <a:schemeClr val="tx1"/>
              </a:solidFill>
            </a:endParaRPr>
          </a:p>
          <a:p>
            <a:r>
              <a:rPr lang="es-CO">
                <a:solidFill>
                  <a:schemeClr val="tx1"/>
                </a:solidFill>
              </a:rPr>
              <a:t>JORGE OVIEDO ALBÁN</a:t>
            </a:r>
          </a:p>
        </p:txBody>
      </p:sp>
    </p:spTree>
    <p:extLst>
      <p:ext uri="{BB962C8B-B14F-4D97-AF65-F5344CB8AC3E}">
        <p14:creationId xmlns:p14="http://schemas.microsoft.com/office/powerpoint/2010/main" val="25610660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7000"/>
                <a:hueMod val="88000"/>
                <a:satMod val="130000"/>
                <a:lumMod val="124000"/>
              </a:schemeClr>
            </a:gs>
            <a:gs pos="100000">
              <a:schemeClr val="bg1">
                <a:tint val="96000"/>
                <a:shade val="88000"/>
                <a:hueMod val="108000"/>
                <a:satMod val="164000"/>
                <a:lumMod val="76000"/>
              </a:schemeClr>
            </a:gs>
          </a:gsLst>
          <a:path path="circle">
            <a:fillToRect l="45000" t="65000" r="125000" b="100000"/>
          </a:path>
        </a:gradFill>
        <a:effectLst/>
      </p:bgPr>
    </p:bg>
    <p:spTree>
      <p:nvGrpSpPr>
        <p:cNvPr id="1" name=""/>
        <p:cNvGrpSpPr/>
        <p:nvPr/>
      </p:nvGrpSpPr>
      <p:grpSpPr>
        <a:xfrm>
          <a:off x="0" y="0"/>
          <a:ext cx="0" cy="0"/>
          <a:chOff x="0" y="0"/>
          <a:chExt cx="0" cy="0"/>
        </a:xfrm>
      </p:grpSpPr>
      <p:pic>
        <p:nvPicPr>
          <p:cNvPr id="49" name="Picture 4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51" name="Picture 5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53" name="Oval 5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pic>
        <p:nvPicPr>
          <p:cNvPr id="55" name="Picture 5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7" name="Picture 5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9" name="Rectangle 5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useBgFill="1">
        <p:nvSpPr>
          <p:cNvPr id="61" name="Rectangle 60">
            <a:extLst>
              <a:ext uri="{FF2B5EF4-FFF2-40B4-BE49-F238E27FC236}">
                <a16:creationId xmlns:a16="http://schemas.microsoft.com/office/drawing/2014/main" id="{8A0B882D-4FEF-4E28-9811-11D57386D4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54955" y="1447800"/>
            <a:ext cx="8825658" cy="3329581"/>
          </a:xfrm>
        </p:spPr>
        <p:txBody>
          <a:bodyPr vert="horz" lIns="91440" tIns="45720" rIns="91440" bIns="45720" rtlCol="0" anchor="b">
            <a:normAutofit/>
          </a:bodyPr>
          <a:lstStyle/>
          <a:p>
            <a:pPr>
              <a:lnSpc>
                <a:spcPct val="90000"/>
              </a:lnSpc>
            </a:pPr>
            <a:r>
              <a:rPr lang="en-US" sz="6100" b="0" i="0" kern="1200" dirty="0">
                <a:solidFill>
                  <a:schemeClr val="tx2"/>
                </a:solidFill>
                <a:latin typeface="+mj-lt"/>
                <a:ea typeface="+mj-ea"/>
                <a:cs typeface="+mj-cs"/>
              </a:rPr>
              <a:t>Primera parte: introducción y conceptos generales</a:t>
            </a:r>
          </a:p>
        </p:txBody>
      </p:sp>
      <p:sp>
        <p:nvSpPr>
          <p:cNvPr id="63" name="Rectangle 62">
            <a:extLst>
              <a:ext uri="{FF2B5EF4-FFF2-40B4-BE49-F238E27FC236}">
                <a16:creationId xmlns:a16="http://schemas.microsoft.com/office/drawing/2014/main" id="{E8DA6D14-0849-4180-8DEF-F2F6BF1232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Tree>
    <p:extLst>
      <p:ext uri="{BB962C8B-B14F-4D97-AF65-F5344CB8AC3E}">
        <p14:creationId xmlns:p14="http://schemas.microsoft.com/office/powerpoint/2010/main" val="1930173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48930" y="629266"/>
            <a:ext cx="6188190" cy="1622321"/>
          </a:xfrm>
        </p:spPr>
        <p:txBody>
          <a:bodyPr>
            <a:normAutofit/>
          </a:bodyPr>
          <a:lstStyle/>
          <a:p>
            <a:pPr>
              <a:lnSpc>
                <a:spcPct val="90000"/>
              </a:lnSpc>
            </a:pPr>
            <a:r>
              <a:rPr lang="es-CO" sz="3600">
                <a:solidFill>
                  <a:srgbClr val="EBEBEB"/>
                </a:solidFill>
              </a:rPr>
              <a:t>I. La determinación de la ley aplicable a los contratos internacionales</a:t>
            </a:r>
          </a:p>
        </p:txBody>
      </p:sp>
      <p:sp>
        <p:nvSpPr>
          <p:cNvPr id="3" name="Marcador de contenido 2">
            <a:extLst>
              <a:ext uri="{FF2B5EF4-FFF2-40B4-BE49-F238E27FC236}">
                <a16:creationId xmlns:a16="http://schemas.microsoft.com/office/drawing/2014/main" id="{2C2853D2-3192-D241-BA4E-2A4C46D01584}"/>
              </a:ext>
            </a:extLst>
          </p:cNvPr>
          <p:cNvSpPr>
            <a:spLocks noGrp="1"/>
          </p:cNvSpPr>
          <p:nvPr>
            <p:ph idx="1"/>
          </p:nvPr>
        </p:nvSpPr>
        <p:spPr>
          <a:xfrm>
            <a:off x="648930" y="2438400"/>
            <a:ext cx="6188189" cy="3785419"/>
          </a:xfrm>
        </p:spPr>
        <p:txBody>
          <a:bodyPr>
            <a:normAutofit/>
          </a:bodyPr>
          <a:lstStyle/>
          <a:p>
            <a:pPr>
              <a:lnSpc>
                <a:spcPct val="90000"/>
              </a:lnSpc>
            </a:pPr>
            <a:r>
              <a:rPr lang="es-CO" b="1">
                <a:solidFill>
                  <a:srgbClr val="FFFFFF"/>
                </a:solidFill>
              </a:rPr>
              <a:t>1. EL MÉTODO “CONFLICTUALISTA”</a:t>
            </a:r>
          </a:p>
          <a:p>
            <a:pPr>
              <a:lnSpc>
                <a:spcPct val="90000"/>
              </a:lnSpc>
            </a:pPr>
            <a:r>
              <a:rPr lang="es-CO">
                <a:solidFill>
                  <a:srgbClr val="FFFFFF"/>
                </a:solidFill>
              </a:rPr>
              <a:t>El concepto tradicional de derecho internacional privado: un sector del ordenamiento nacional que previa la calificación como internacionales  dada a relaciones jurídicas con elementos extranjeros se encarga de determinar la ley nacional aplicable y el juez competente.</a:t>
            </a:r>
          </a:p>
          <a:p>
            <a:pPr>
              <a:lnSpc>
                <a:spcPct val="90000"/>
              </a:lnSpc>
            </a:pPr>
            <a:endParaRPr lang="es-CO">
              <a:solidFill>
                <a:srgbClr val="FFFFFF"/>
              </a:solidFill>
            </a:endParaRPr>
          </a:p>
          <a:p>
            <a:pPr>
              <a:lnSpc>
                <a:spcPct val="90000"/>
              </a:lnSpc>
            </a:pPr>
            <a:r>
              <a:rPr lang="es-CO">
                <a:solidFill>
                  <a:srgbClr val="FFFFFF"/>
                </a:solidFill>
              </a:rPr>
              <a:t>ASPECTOS A DESTACAR: La calificación internacional de la relación jurídica y el envío a la ley nacional aplicable.</a:t>
            </a:r>
          </a:p>
          <a:p>
            <a:pPr>
              <a:lnSpc>
                <a:spcPct val="90000"/>
              </a:lnSpc>
            </a:pPr>
            <a:endParaRPr lang="es-CO">
              <a:solidFill>
                <a:srgbClr val="FFFFFF"/>
              </a:solidFill>
            </a:endParaRPr>
          </a:p>
        </p:txBody>
      </p:sp>
      <p:sp>
        <p:nvSpPr>
          <p:cNvPr id="33"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7" name="Picture 26" descr="Escalones de entrada y columnas de un edificio majestuoso en la ciudad">
            <a:extLst>
              <a:ext uri="{FF2B5EF4-FFF2-40B4-BE49-F238E27FC236}">
                <a16:creationId xmlns:a16="http://schemas.microsoft.com/office/drawing/2014/main" id="{4BBAB925-52A0-8984-49CC-C3C3B6DDA417}"/>
              </a:ext>
            </a:extLst>
          </p:cNvPr>
          <p:cNvPicPr>
            <a:picLocks noChangeAspect="1"/>
          </p:cNvPicPr>
          <p:nvPr/>
        </p:nvPicPr>
        <p:blipFill rotWithShape="1">
          <a:blip r:embed="rId3"/>
          <a:srcRect l="24671" r="27020"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945160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7AEA421-5F29-4BA7-9360-2501B59879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Freeform 7">
            <a:extLst>
              <a:ext uri="{FF2B5EF4-FFF2-40B4-BE49-F238E27FC236}">
                <a16:creationId xmlns:a16="http://schemas.microsoft.com/office/drawing/2014/main" id="{9348F0CB-4904-4DEF-BDD4-ADEC2DCCC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48930" y="629267"/>
            <a:ext cx="9252154" cy="1016654"/>
          </a:xfrm>
        </p:spPr>
        <p:txBody>
          <a:bodyPr>
            <a:normAutofit/>
          </a:bodyPr>
          <a:lstStyle/>
          <a:p>
            <a:pPr>
              <a:lnSpc>
                <a:spcPct val="90000"/>
              </a:lnSpc>
            </a:pPr>
            <a:r>
              <a:rPr lang="es-CO" sz="3300">
                <a:solidFill>
                  <a:srgbClr val="EBEBEB"/>
                </a:solidFill>
              </a:rPr>
              <a:t>I. La determinación de la ley aplicable a los contratos internacionales</a:t>
            </a:r>
          </a:p>
        </p:txBody>
      </p:sp>
      <p:sp>
        <p:nvSpPr>
          <p:cNvPr id="24" name="Rectangle 23">
            <a:extLst>
              <a:ext uri="{FF2B5EF4-FFF2-40B4-BE49-F238E27FC236}">
                <a16:creationId xmlns:a16="http://schemas.microsoft.com/office/drawing/2014/main" id="{1583E1B8-79B3-49BB-8704-58E4AB1AF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6" name="Freeform: Shape 25">
            <a:extLst>
              <a:ext uri="{FF2B5EF4-FFF2-40B4-BE49-F238E27FC236}">
                <a16:creationId xmlns:a16="http://schemas.microsoft.com/office/drawing/2014/main" id="{7BB34D5F-2B87-438E-8236-69C6068D4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s-CO"/>
          </a:p>
        </p:txBody>
      </p:sp>
      <p:graphicFrame>
        <p:nvGraphicFramePr>
          <p:cNvPr id="7" name="Marcador de contenido 2">
            <a:extLst>
              <a:ext uri="{FF2B5EF4-FFF2-40B4-BE49-F238E27FC236}">
                <a16:creationId xmlns:a16="http://schemas.microsoft.com/office/drawing/2014/main" id="{78F51797-7B3D-4814-A832-73FF03DE9EBA}"/>
              </a:ext>
            </a:extLst>
          </p:cNvPr>
          <p:cNvGraphicFramePr>
            <a:graphicFrameLocks noGrp="1"/>
          </p:cNvGraphicFramePr>
          <p:nvPr>
            <p:ph idx="1"/>
            <p:extLst>
              <p:ext uri="{D42A27DB-BD31-4B8C-83A1-F6EECF244321}">
                <p14:modId xmlns:p14="http://schemas.microsoft.com/office/powerpoint/2010/main" val="3379000864"/>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4590246"/>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19">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9"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48930" y="629267"/>
            <a:ext cx="9252154" cy="1016654"/>
          </a:xfrm>
        </p:spPr>
        <p:txBody>
          <a:bodyPr>
            <a:normAutofit/>
          </a:bodyPr>
          <a:lstStyle/>
          <a:p>
            <a:pPr>
              <a:lnSpc>
                <a:spcPct val="90000"/>
              </a:lnSpc>
            </a:pPr>
            <a:r>
              <a:rPr lang="es-CO" sz="3300">
                <a:solidFill>
                  <a:srgbClr val="EBEBEB"/>
                </a:solidFill>
              </a:rPr>
              <a:t>I. La determinación de la ley aplicable a los contratos internacionales</a:t>
            </a:r>
          </a:p>
        </p:txBody>
      </p:sp>
      <p:sp>
        <p:nvSpPr>
          <p:cNvPr id="30" name="Rectangle 23">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1" name="Freeform: Shape 25">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s-CO"/>
          </a:p>
        </p:txBody>
      </p:sp>
      <p:graphicFrame>
        <p:nvGraphicFramePr>
          <p:cNvPr id="5" name="Marcador de contenido 2">
            <a:extLst>
              <a:ext uri="{FF2B5EF4-FFF2-40B4-BE49-F238E27FC236}">
                <a16:creationId xmlns:a16="http://schemas.microsoft.com/office/drawing/2014/main" id="{B4C5DD63-7F08-4189-ACB0-32694D0ECBD1}"/>
              </a:ext>
            </a:extLst>
          </p:cNvPr>
          <p:cNvGraphicFramePr>
            <a:graphicFrameLocks noGrp="1"/>
          </p:cNvGraphicFramePr>
          <p:nvPr>
            <p:ph idx="1"/>
            <p:extLst>
              <p:ext uri="{D42A27DB-BD31-4B8C-83A1-F6EECF244321}">
                <p14:modId xmlns:p14="http://schemas.microsoft.com/office/powerpoint/2010/main" val="4079929632"/>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02220438"/>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42" name="Picture 19">
            <a:extLst>
              <a:ext uri="{FF2B5EF4-FFF2-40B4-BE49-F238E27FC236}">
                <a16:creationId xmlns:a16="http://schemas.microsoft.com/office/drawing/2014/main" id="{5B89E5C5-A037-45B3-9D37-3658914D479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22" name="Picture 21">
            <a:extLst>
              <a:ext uri="{FF2B5EF4-FFF2-40B4-BE49-F238E27FC236}">
                <a16:creationId xmlns:a16="http://schemas.microsoft.com/office/drawing/2014/main" id="{5ACB93B0-521E-443D-9750-AFCFDDB3E8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4" name="Oval 23">
            <a:extLst>
              <a:ext uri="{FF2B5EF4-FFF2-40B4-BE49-F238E27FC236}">
                <a16:creationId xmlns:a16="http://schemas.microsoft.com/office/drawing/2014/main" id="{DA1DAC79-DDBA-4382-9D43-6E5F685B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5878"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pic>
        <p:nvPicPr>
          <p:cNvPr id="26" name="Picture 25">
            <a:extLst>
              <a:ext uri="{FF2B5EF4-FFF2-40B4-BE49-F238E27FC236}">
                <a16:creationId xmlns:a16="http://schemas.microsoft.com/office/drawing/2014/main" id="{E0880F10-995F-4F01-A83B-7ECDB7BE79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8" name="Picture 27">
            <a:extLst>
              <a:ext uri="{FF2B5EF4-FFF2-40B4-BE49-F238E27FC236}">
                <a16:creationId xmlns:a16="http://schemas.microsoft.com/office/drawing/2014/main" id="{A2D49266-1F08-40F2-B0E1-1D919DCB578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30" name="Rectangle 29">
            <a:extLst>
              <a:ext uri="{FF2B5EF4-FFF2-40B4-BE49-F238E27FC236}">
                <a16:creationId xmlns:a16="http://schemas.microsoft.com/office/drawing/2014/main" id="{6AACA73D-178F-4CFC-99E3-9F4FCBBDBA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2" name="Rectangle 31">
            <a:extLst>
              <a:ext uri="{FF2B5EF4-FFF2-40B4-BE49-F238E27FC236}">
                <a16:creationId xmlns:a16="http://schemas.microsoft.com/office/drawing/2014/main" id="{7B0A5210-2F29-4D85-A400-9C79B13FC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0611BBE-2B4A-4DA2-B8A9-CD877B876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w="222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91091950-5655-45D2-858E-FE8CBE07CA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441249" y="758617"/>
            <a:ext cx="3387040" cy="4618055"/>
          </a:xfrm>
        </p:spPr>
        <p:txBody>
          <a:bodyPr anchor="ctr">
            <a:normAutofit/>
          </a:bodyPr>
          <a:lstStyle/>
          <a:p>
            <a:r>
              <a:rPr lang="es-CO" sz="2800">
                <a:solidFill>
                  <a:srgbClr val="F2F2F2"/>
                </a:solidFill>
              </a:rPr>
              <a:t>I. La determinación de la ley aplicable a los contratos internacionales</a:t>
            </a:r>
            <a:endParaRPr lang="es-CO" sz="2800" dirty="0">
              <a:solidFill>
                <a:srgbClr val="F2F2F2"/>
              </a:solidFill>
            </a:endParaRPr>
          </a:p>
        </p:txBody>
      </p:sp>
      <p:graphicFrame>
        <p:nvGraphicFramePr>
          <p:cNvPr id="5" name="Marcador de contenido 2">
            <a:extLst>
              <a:ext uri="{FF2B5EF4-FFF2-40B4-BE49-F238E27FC236}">
                <a16:creationId xmlns:a16="http://schemas.microsoft.com/office/drawing/2014/main" id="{B4C5DD63-7F08-4189-ACB0-32694D0ECBD1}"/>
              </a:ext>
            </a:extLst>
          </p:cNvPr>
          <p:cNvGraphicFramePr>
            <a:graphicFrameLocks noGrp="1"/>
          </p:cNvGraphicFramePr>
          <p:nvPr>
            <p:ph idx="1"/>
            <p:extLst>
              <p:ext uri="{D42A27DB-BD31-4B8C-83A1-F6EECF244321}">
                <p14:modId xmlns:p14="http://schemas.microsoft.com/office/powerpoint/2010/main" val="765822100"/>
              </p:ext>
            </p:extLst>
          </p:nvPr>
        </p:nvGraphicFramePr>
        <p:xfrm>
          <a:off x="5035296" y="634181"/>
          <a:ext cx="6672490" cy="558963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67084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441249" y="758617"/>
            <a:ext cx="3387040" cy="4618055"/>
          </a:xfrm>
        </p:spPr>
        <p:txBody>
          <a:bodyPr anchor="ctr">
            <a:normAutofit/>
          </a:bodyPr>
          <a:lstStyle/>
          <a:p>
            <a:r>
              <a:rPr lang="es-CO" sz="2800" dirty="0">
                <a:solidFill>
                  <a:srgbClr val="F2F2F2"/>
                </a:solidFill>
              </a:rPr>
              <a:t>I. La determinación de la ley aplicable a los contratos internacionales</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Marcador de contenido 2">
            <a:extLst>
              <a:ext uri="{FF2B5EF4-FFF2-40B4-BE49-F238E27FC236}">
                <a16:creationId xmlns:a16="http://schemas.microsoft.com/office/drawing/2014/main" id="{B4C5DD63-7F08-4189-ACB0-32694D0ECBD1}"/>
              </a:ext>
            </a:extLst>
          </p:cNvPr>
          <p:cNvGraphicFramePr>
            <a:graphicFrameLocks noGrp="1"/>
          </p:cNvGraphicFramePr>
          <p:nvPr>
            <p:ph idx="1"/>
            <p:extLst>
              <p:ext uri="{D42A27DB-BD31-4B8C-83A1-F6EECF244321}">
                <p14:modId xmlns:p14="http://schemas.microsoft.com/office/powerpoint/2010/main" val="1359863545"/>
              </p:ext>
            </p:extLst>
          </p:nvPr>
        </p:nvGraphicFramePr>
        <p:xfrm>
          <a:off x="5035296" y="634181"/>
          <a:ext cx="6672490" cy="55896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8162749"/>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53143" y="1645920"/>
            <a:ext cx="3522879" cy="4470821"/>
          </a:xfrm>
        </p:spPr>
        <p:txBody>
          <a:bodyPr>
            <a:normAutofit/>
          </a:bodyPr>
          <a:lstStyle/>
          <a:p>
            <a:pPr algn="r">
              <a:lnSpc>
                <a:spcPct val="90000"/>
              </a:lnSpc>
            </a:pPr>
            <a:r>
              <a:rPr lang="es-CO" sz="2900" b="1">
                <a:solidFill>
                  <a:srgbClr val="FFFFFF"/>
                </a:solidFill>
              </a:rPr>
              <a:t>Los Principios de La Haya sobre elección del derecho aplicable en materia de contratos internacionales (2015)</a:t>
            </a:r>
            <a:br>
              <a:rPr lang="es-CO" sz="2900" b="1">
                <a:solidFill>
                  <a:srgbClr val="FFFFFF"/>
                </a:solidFill>
              </a:rPr>
            </a:br>
            <a:endParaRPr lang="es-CO" sz="2900">
              <a:solidFill>
                <a:srgbClr val="FFFFFF"/>
              </a:solidFill>
            </a:endParaRPr>
          </a:p>
        </p:txBody>
      </p:sp>
      <p:sp>
        <p:nvSpPr>
          <p:cNvPr id="3" name="Marcador de contenido 2">
            <a:extLst>
              <a:ext uri="{FF2B5EF4-FFF2-40B4-BE49-F238E27FC236}">
                <a16:creationId xmlns:a16="http://schemas.microsoft.com/office/drawing/2014/main" id="{2C2853D2-3192-D241-BA4E-2A4C46D01584}"/>
              </a:ext>
            </a:extLst>
          </p:cNvPr>
          <p:cNvSpPr>
            <a:spLocks noGrp="1"/>
          </p:cNvSpPr>
          <p:nvPr>
            <p:ph idx="1"/>
          </p:nvPr>
        </p:nvSpPr>
        <p:spPr>
          <a:xfrm>
            <a:off x="5204109" y="1645920"/>
            <a:ext cx="5919503" cy="4470821"/>
          </a:xfrm>
        </p:spPr>
        <p:txBody>
          <a:bodyPr>
            <a:normAutofit/>
          </a:bodyPr>
          <a:lstStyle/>
          <a:p>
            <a:pPr>
              <a:lnSpc>
                <a:spcPct val="90000"/>
              </a:lnSpc>
            </a:pPr>
            <a:r>
              <a:rPr lang="es-ES" altLang="es-CO">
                <a:latin typeface="Arial" panose="020B0604020202020204" pitchFamily="34" charset="0"/>
                <a:ea typeface="Microsoft YaHei" panose="020B0503020204020204" pitchFamily="34" charset="-122"/>
                <a:cs typeface="Arial" panose="020B0604020202020204" pitchFamily="34" charset="0"/>
              </a:rPr>
              <a:t> </a:t>
            </a:r>
            <a:r>
              <a:rPr lang="es-CO" b="1" err="1">
                <a:effectLst/>
                <a:latin typeface="ScalaPro"/>
              </a:rPr>
              <a:t>Preámbulo</a:t>
            </a:r>
            <a:r>
              <a:rPr lang="es-CO" b="1">
                <a:effectLst/>
                <a:latin typeface="ScalaPro"/>
              </a:rPr>
              <a:t> </a:t>
            </a:r>
            <a:endParaRPr lang="es-CO"/>
          </a:p>
          <a:p>
            <a:pPr>
              <a:lnSpc>
                <a:spcPct val="90000"/>
              </a:lnSpc>
              <a:buFont typeface="+mj-lt"/>
              <a:buAutoNum type="arabicPeriod"/>
            </a:pPr>
            <a:r>
              <a:rPr lang="es-CO">
                <a:effectLst/>
                <a:latin typeface="ScalaPro"/>
              </a:rPr>
              <a:t>Este instrumento enuncia principios generales relativos a la </a:t>
            </a:r>
            <a:r>
              <a:rPr lang="es-CO" err="1">
                <a:effectLst/>
                <a:latin typeface="ScalaPro"/>
              </a:rPr>
              <a:t>elección</a:t>
            </a:r>
            <a:r>
              <a:rPr lang="es-CO">
                <a:effectLst/>
                <a:latin typeface="ScalaPro"/>
              </a:rPr>
              <a:t> del Derecho aplicable en materia de contratos comerciales internacionales. Afirman el principio de </a:t>
            </a:r>
            <a:r>
              <a:rPr lang="es-CO" err="1">
                <a:effectLst/>
                <a:latin typeface="ScalaPro"/>
              </a:rPr>
              <a:t>autonomía</a:t>
            </a:r>
            <a:r>
              <a:rPr lang="es-CO">
                <a:effectLst/>
                <a:latin typeface="ScalaPro"/>
              </a:rPr>
              <a:t> de la voluntad, con un </a:t>
            </a:r>
            <a:r>
              <a:rPr lang="es-CO" err="1">
                <a:effectLst/>
                <a:latin typeface="ScalaPro"/>
              </a:rPr>
              <a:t>número</a:t>
            </a:r>
            <a:r>
              <a:rPr lang="es-CO">
                <a:effectLst/>
                <a:latin typeface="ScalaPro"/>
              </a:rPr>
              <a:t> limitado de excepciones. </a:t>
            </a:r>
          </a:p>
          <a:p>
            <a:pPr>
              <a:lnSpc>
                <a:spcPct val="90000"/>
              </a:lnSpc>
              <a:buFont typeface="+mj-lt"/>
              <a:buAutoNum type="arabicPeriod"/>
            </a:pPr>
            <a:r>
              <a:rPr lang="es-CO">
                <a:effectLst/>
                <a:latin typeface="ScalaPro"/>
              </a:rPr>
              <a:t>Pueden utilizarse como modelo para instrumentos nacionales, regionales, supranacionales o internacionales. </a:t>
            </a:r>
          </a:p>
          <a:p>
            <a:pPr>
              <a:lnSpc>
                <a:spcPct val="90000"/>
              </a:lnSpc>
              <a:buFont typeface="+mj-lt"/>
              <a:buAutoNum type="arabicPeriod"/>
            </a:pPr>
            <a:r>
              <a:rPr lang="es-CO">
                <a:effectLst/>
                <a:latin typeface="ScalaPro"/>
              </a:rPr>
              <a:t>Pueden utilizarse para interpretar, completar y desarrollar normas de Derecho internacional privado. </a:t>
            </a:r>
          </a:p>
          <a:p>
            <a:pPr>
              <a:lnSpc>
                <a:spcPct val="90000"/>
              </a:lnSpc>
              <a:buFont typeface="+mj-lt"/>
              <a:buAutoNum type="arabicPeriod"/>
            </a:pPr>
            <a:r>
              <a:rPr lang="es-CO">
                <a:effectLst/>
                <a:latin typeface="ScalaPro"/>
              </a:rPr>
              <a:t>Los pueden aplicar los tribunales judiciales o arbitrales. </a:t>
            </a:r>
          </a:p>
          <a:p>
            <a:pPr>
              <a:lnSpc>
                <a:spcPct val="90000"/>
              </a:lnSpc>
            </a:pPr>
            <a:endParaRPr lang="es-CO"/>
          </a:p>
          <a:p>
            <a:pPr>
              <a:lnSpc>
                <a:spcPct val="90000"/>
              </a:lnSpc>
            </a:pPr>
            <a:endParaRPr lang="es-CO"/>
          </a:p>
        </p:txBody>
      </p:sp>
    </p:spTree>
    <p:extLst>
      <p:ext uri="{BB962C8B-B14F-4D97-AF65-F5344CB8AC3E}">
        <p14:creationId xmlns:p14="http://schemas.microsoft.com/office/powerpoint/2010/main" val="4166792122"/>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1103312" y="452718"/>
            <a:ext cx="8947522" cy="1400530"/>
          </a:xfrm>
        </p:spPr>
        <p:txBody>
          <a:bodyPr anchor="ctr">
            <a:normAutofit/>
          </a:bodyPr>
          <a:lstStyle/>
          <a:p>
            <a:pPr>
              <a:lnSpc>
                <a:spcPct val="90000"/>
              </a:lnSpc>
            </a:pPr>
            <a:r>
              <a:rPr lang="es-CO" sz="2300" b="1">
                <a:solidFill>
                  <a:srgbClr val="FFFFFF"/>
                </a:solidFill>
              </a:rPr>
              <a:t>Los Principios de La Haya sobre elección del derecho aplicable en materia de contratos internacionales (2015)</a:t>
            </a:r>
            <a:br>
              <a:rPr lang="es-CO" sz="2300" b="1">
                <a:solidFill>
                  <a:srgbClr val="FFFFFF"/>
                </a:solidFill>
              </a:rPr>
            </a:br>
            <a:endParaRPr lang="es-CO" sz="2300">
              <a:solidFill>
                <a:srgbClr val="FFFFFF"/>
              </a:solidFill>
            </a:endParaRPr>
          </a:p>
        </p:txBody>
      </p:sp>
      <p:sp>
        <p:nvSpPr>
          <p:cNvPr id="3" name="Marcador de contenido 2">
            <a:extLst>
              <a:ext uri="{FF2B5EF4-FFF2-40B4-BE49-F238E27FC236}">
                <a16:creationId xmlns:a16="http://schemas.microsoft.com/office/drawing/2014/main" id="{2C2853D2-3192-D241-BA4E-2A4C46D01584}"/>
              </a:ext>
            </a:extLst>
          </p:cNvPr>
          <p:cNvSpPr>
            <a:spLocks noGrp="1"/>
          </p:cNvSpPr>
          <p:nvPr>
            <p:ph idx="1"/>
          </p:nvPr>
        </p:nvSpPr>
        <p:spPr>
          <a:xfrm>
            <a:off x="1103312" y="2763520"/>
            <a:ext cx="8946541" cy="3484879"/>
          </a:xfrm>
        </p:spPr>
        <p:txBody>
          <a:bodyPr>
            <a:normAutofit/>
          </a:bodyPr>
          <a:lstStyle/>
          <a:p>
            <a:pPr marL="0" indent="0" eaLnBrk="1" hangingPunct="1">
              <a:lnSpc>
                <a:spcPct val="90000"/>
              </a:lnSpc>
              <a:spcBef>
                <a:spcPts val="500"/>
              </a:spcBef>
              <a:buNone/>
            </a:pPr>
            <a:r>
              <a:rPr lang="es-ES" altLang="es-CO">
                <a:latin typeface="Arial" panose="020B0604020202020204" pitchFamily="34" charset="0"/>
                <a:ea typeface="Microsoft YaHei" panose="020B0503020204020204" pitchFamily="34" charset="-122"/>
                <a:cs typeface="Arial" panose="020B0604020202020204" pitchFamily="34" charset="0"/>
              </a:rPr>
              <a:t>A partir del éxito de la Convención de Roma de 1980, la Conferencia de La Haya inició en los años 80 estudios sobre la viabilidad de adoptar un instrumento similar de carácter global. En 2009 se convino adoptar un instrumento de “</a:t>
            </a:r>
            <a:r>
              <a:rPr lang="es-ES" altLang="es-CO" err="1">
                <a:latin typeface="Arial" panose="020B0604020202020204" pitchFamily="34" charset="0"/>
                <a:ea typeface="Microsoft YaHei" panose="020B0503020204020204" pitchFamily="34" charset="-122"/>
                <a:cs typeface="Arial" panose="020B0604020202020204" pitchFamily="34" charset="0"/>
              </a:rPr>
              <a:t>soft</a:t>
            </a:r>
            <a:r>
              <a:rPr lang="es-ES" altLang="es-CO">
                <a:latin typeface="Arial" panose="020B0604020202020204" pitchFamily="34" charset="0"/>
                <a:ea typeface="Microsoft YaHei" panose="020B0503020204020204" pitchFamily="34" charset="-122"/>
                <a:cs typeface="Arial" panose="020B0604020202020204" pitchFamily="34" charset="0"/>
              </a:rPr>
              <a:t> </a:t>
            </a:r>
            <a:r>
              <a:rPr lang="es-ES" altLang="es-CO" err="1">
                <a:latin typeface="Arial" panose="020B0604020202020204" pitchFamily="34" charset="0"/>
                <a:ea typeface="Microsoft YaHei" panose="020B0503020204020204" pitchFamily="34" charset="-122"/>
                <a:cs typeface="Arial" panose="020B0604020202020204" pitchFamily="34" charset="0"/>
              </a:rPr>
              <a:t>law</a:t>
            </a:r>
            <a:r>
              <a:rPr lang="es-ES" altLang="es-CO">
                <a:latin typeface="Arial" panose="020B0604020202020204" pitchFamily="34" charset="0"/>
                <a:ea typeface="Microsoft YaHei" panose="020B0503020204020204" pitchFamily="34" charset="-122"/>
                <a:cs typeface="Arial" panose="020B0604020202020204" pitchFamily="34" charset="0"/>
              </a:rPr>
              <a:t>”.</a:t>
            </a:r>
          </a:p>
          <a:p>
            <a:pPr eaLnBrk="1" hangingPunct="1">
              <a:lnSpc>
                <a:spcPct val="90000"/>
              </a:lnSpc>
              <a:spcBef>
                <a:spcPts val="500"/>
              </a:spcBef>
            </a:pPr>
            <a:r>
              <a:rPr lang="es-ES" altLang="es-CO">
                <a:latin typeface="Arial" panose="020B0604020202020204" pitchFamily="34" charset="0"/>
                <a:ea typeface="Microsoft YaHei" panose="020B0503020204020204" pitchFamily="34" charset="-122"/>
                <a:cs typeface="Arial" panose="020B0604020202020204" pitchFamily="34" charset="0"/>
              </a:rPr>
              <a:t> Compuestos por 12 artículos: </a:t>
            </a:r>
            <a:r>
              <a:rPr lang="es-ES" altLang="es-CO" i="1">
                <a:latin typeface="Arial" panose="020B0604020202020204" pitchFamily="34" charset="0"/>
                <a:ea typeface="Microsoft YaHei" panose="020B0503020204020204" pitchFamily="34" charset="-122"/>
                <a:cs typeface="Arial" panose="020B0604020202020204" pitchFamily="34" charset="0"/>
              </a:rPr>
              <a:t>ámbito de aplicación (1); libertad de elección (art. 2); normas de Derecho (art. 3); elección expresa o tácita (art. 4); validez formal de la elección de Derecho aplicable (art. 5); acuerdo sobre la elección del Derecho aplicable y conflicto entre formularios (art. 6); separabilidad (art. 7); exclusión del reenvío (art. 8); ámbito de aplicación del derecho elegido (art. 9); cesión de crédito (art. 10); leyes de policía y orden público (art. 11); establecimiento (art. 12).</a:t>
            </a:r>
          </a:p>
          <a:p>
            <a:pPr>
              <a:lnSpc>
                <a:spcPct val="90000"/>
              </a:lnSpc>
            </a:pPr>
            <a:endParaRPr lang="es-CO"/>
          </a:p>
          <a:p>
            <a:pPr>
              <a:lnSpc>
                <a:spcPct val="90000"/>
              </a:lnSpc>
            </a:pPr>
            <a:endParaRPr lang="es-CO"/>
          </a:p>
        </p:txBody>
      </p:sp>
    </p:spTree>
    <p:extLst>
      <p:ext uri="{BB962C8B-B14F-4D97-AF65-F5344CB8AC3E}">
        <p14:creationId xmlns:p14="http://schemas.microsoft.com/office/powerpoint/2010/main" val="995512869"/>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48930" y="629266"/>
            <a:ext cx="6188190" cy="1622321"/>
          </a:xfrm>
        </p:spPr>
        <p:txBody>
          <a:bodyPr>
            <a:normAutofit/>
          </a:bodyPr>
          <a:lstStyle/>
          <a:p>
            <a:pPr>
              <a:lnSpc>
                <a:spcPct val="90000"/>
              </a:lnSpc>
            </a:pPr>
            <a:r>
              <a:rPr lang="es-CO" sz="3600">
                <a:solidFill>
                  <a:srgbClr val="EBEBEB"/>
                </a:solidFill>
              </a:rPr>
              <a:t>I. La determinación de la ley aplicable a los contratos internacionales</a:t>
            </a:r>
          </a:p>
        </p:txBody>
      </p:sp>
      <p:sp>
        <p:nvSpPr>
          <p:cNvPr id="3" name="Marcador de contenido 2">
            <a:extLst>
              <a:ext uri="{FF2B5EF4-FFF2-40B4-BE49-F238E27FC236}">
                <a16:creationId xmlns:a16="http://schemas.microsoft.com/office/drawing/2014/main" id="{2C2853D2-3192-D241-BA4E-2A4C46D01584}"/>
              </a:ext>
            </a:extLst>
          </p:cNvPr>
          <p:cNvSpPr>
            <a:spLocks noGrp="1"/>
          </p:cNvSpPr>
          <p:nvPr>
            <p:ph idx="1"/>
          </p:nvPr>
        </p:nvSpPr>
        <p:spPr>
          <a:xfrm>
            <a:off x="648930" y="2438400"/>
            <a:ext cx="6188189" cy="3785419"/>
          </a:xfrm>
        </p:spPr>
        <p:txBody>
          <a:bodyPr>
            <a:normAutofit/>
          </a:bodyPr>
          <a:lstStyle/>
          <a:p>
            <a:pPr>
              <a:lnSpc>
                <a:spcPct val="90000"/>
              </a:lnSpc>
            </a:pPr>
            <a:r>
              <a:rPr lang="es-CO" b="1">
                <a:solidFill>
                  <a:srgbClr val="FFFFFF"/>
                </a:solidFill>
              </a:rPr>
              <a:t>5. Las reglas colombianas sobre ley aplicable a contratos internacionales</a:t>
            </a:r>
          </a:p>
          <a:p>
            <a:pPr>
              <a:lnSpc>
                <a:spcPct val="90000"/>
              </a:lnSpc>
              <a:buFont typeface="Arial" panose="020B0604020202020204" pitchFamily="34" charset="0"/>
              <a:buChar char="•"/>
            </a:pPr>
            <a:r>
              <a:rPr lang="es-CO">
                <a:solidFill>
                  <a:srgbClr val="FFFFFF"/>
                </a:solidFill>
              </a:rPr>
              <a:t>La validez y el régimen de formación del contrato la determina la ley del lugar de celebración (art. 20 inc 2 y 21 CC) </a:t>
            </a:r>
          </a:p>
          <a:p>
            <a:pPr>
              <a:lnSpc>
                <a:spcPct val="90000"/>
              </a:lnSpc>
              <a:buFont typeface="Arial" panose="020B0604020202020204" pitchFamily="34" charset="0"/>
              <a:buChar char="•"/>
            </a:pPr>
            <a:r>
              <a:rPr lang="es-CO">
                <a:solidFill>
                  <a:srgbClr val="FFFFFF"/>
                </a:solidFill>
              </a:rPr>
              <a:t>Art. 869 C.Co. La ejecución de contratos celebrados en el exterior que deban cumplirse en el país se regirá por ley colombiana</a:t>
            </a:r>
          </a:p>
          <a:p>
            <a:pPr>
              <a:lnSpc>
                <a:spcPct val="90000"/>
              </a:lnSpc>
              <a:buFont typeface="Arial" panose="020B0604020202020204" pitchFamily="34" charset="0"/>
              <a:buChar char="•"/>
            </a:pPr>
            <a:endParaRPr lang="es-CO">
              <a:solidFill>
                <a:srgbClr val="FFFFFF"/>
              </a:solidFill>
            </a:endParaRPr>
          </a:p>
          <a:p>
            <a:pPr marL="0" indent="0">
              <a:lnSpc>
                <a:spcPct val="90000"/>
              </a:lnSpc>
              <a:buNone/>
            </a:pPr>
            <a:r>
              <a:rPr lang="es-CO">
                <a:solidFill>
                  <a:srgbClr val="FFFFFF"/>
                </a:solidFill>
              </a:rPr>
              <a:t>¿Esta norma permite el pacto de ley extranjera?</a:t>
            </a:r>
          </a:p>
        </p:txBody>
      </p:sp>
      <p:sp>
        <p:nvSpPr>
          <p:cNvPr id="38"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32" name="Picture 31" descr="Sellos de inmigración">
            <a:extLst>
              <a:ext uri="{FF2B5EF4-FFF2-40B4-BE49-F238E27FC236}">
                <a16:creationId xmlns:a16="http://schemas.microsoft.com/office/drawing/2014/main" id="{C6BF554B-CEB6-5CB4-0EE8-C18B5520948B}"/>
              </a:ext>
            </a:extLst>
          </p:cNvPr>
          <p:cNvPicPr>
            <a:picLocks noChangeAspect="1"/>
          </p:cNvPicPr>
          <p:nvPr/>
        </p:nvPicPr>
        <p:blipFill rotWithShape="1">
          <a:blip r:embed="rId3"/>
          <a:srcRect r="-1" b="59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3407588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7" name="Rectangle 36">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4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41" name="Freeform: Shape 40">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1103312" y="452718"/>
            <a:ext cx="8947522" cy="1400530"/>
          </a:xfrm>
        </p:spPr>
        <p:txBody>
          <a:bodyPr anchor="ctr">
            <a:normAutofit/>
          </a:bodyPr>
          <a:lstStyle/>
          <a:p>
            <a:pPr>
              <a:lnSpc>
                <a:spcPct val="90000"/>
              </a:lnSpc>
            </a:pPr>
            <a:r>
              <a:rPr lang="es-CO" sz="3600">
                <a:solidFill>
                  <a:srgbClr val="FFFFFF"/>
                </a:solidFill>
              </a:rPr>
              <a:t>I. La determinación de la ley aplicable a los contratos internacionales</a:t>
            </a:r>
          </a:p>
        </p:txBody>
      </p:sp>
      <p:sp>
        <p:nvSpPr>
          <p:cNvPr id="3" name="Marcador de contenido 2">
            <a:extLst>
              <a:ext uri="{FF2B5EF4-FFF2-40B4-BE49-F238E27FC236}">
                <a16:creationId xmlns:a16="http://schemas.microsoft.com/office/drawing/2014/main" id="{2C2853D2-3192-D241-BA4E-2A4C46D01584}"/>
              </a:ext>
            </a:extLst>
          </p:cNvPr>
          <p:cNvSpPr>
            <a:spLocks noGrp="1"/>
          </p:cNvSpPr>
          <p:nvPr>
            <p:ph idx="1"/>
          </p:nvPr>
        </p:nvSpPr>
        <p:spPr>
          <a:xfrm>
            <a:off x="1103312" y="2763520"/>
            <a:ext cx="8946541" cy="3484879"/>
          </a:xfrm>
        </p:spPr>
        <p:txBody>
          <a:bodyPr>
            <a:normAutofit/>
          </a:bodyPr>
          <a:lstStyle/>
          <a:p>
            <a:pPr>
              <a:lnSpc>
                <a:spcPct val="90000"/>
              </a:lnSpc>
            </a:pPr>
            <a:r>
              <a:rPr lang="es-CO" sz="1400" b="1"/>
              <a:t>5. Las reglas colombianas sobre ley aplicable a contratos internacionales</a:t>
            </a:r>
          </a:p>
          <a:p>
            <a:pPr>
              <a:lnSpc>
                <a:spcPct val="90000"/>
              </a:lnSpc>
              <a:buFont typeface="Arial" panose="020B0604020202020204" pitchFamily="34" charset="0"/>
              <a:buChar char="•"/>
            </a:pPr>
            <a:r>
              <a:rPr lang="es-CO" sz="1400">
                <a:latin typeface="Arial" panose="020B0604020202020204" pitchFamily="34" charset="0"/>
                <a:cs typeface="Arial" panose="020B0604020202020204" pitchFamily="34" charset="0"/>
              </a:rPr>
              <a:t>La ley no lo prohíbe</a:t>
            </a:r>
          </a:p>
          <a:p>
            <a:pPr>
              <a:lnSpc>
                <a:spcPct val="90000"/>
              </a:lnSpc>
              <a:buFont typeface="Arial" panose="020B0604020202020204" pitchFamily="34" charset="0"/>
              <a:buChar char="•"/>
            </a:pPr>
            <a:r>
              <a:rPr lang="es-CO" sz="1400">
                <a:latin typeface="Arial" panose="020B0604020202020204" pitchFamily="34" charset="0"/>
                <a:cs typeface="Arial" panose="020B0604020202020204" pitchFamily="34" charset="0"/>
              </a:rPr>
              <a:t>La interpretación sistemática con el art. 1328 </a:t>
            </a:r>
            <a:r>
              <a:rPr lang="es-CO" sz="1400" err="1">
                <a:latin typeface="Arial" panose="020B0604020202020204" pitchFamily="34" charset="0"/>
                <a:cs typeface="Arial" panose="020B0604020202020204" pitchFamily="34" charset="0"/>
              </a:rPr>
              <a:t>C.Co</a:t>
            </a:r>
            <a:r>
              <a:rPr lang="es-CO" sz="1400">
                <a:latin typeface="Arial" panose="020B0604020202020204" pitchFamily="34" charset="0"/>
                <a:cs typeface="Arial" panose="020B0604020202020204" pitchFamily="34" charset="0"/>
              </a:rPr>
              <a:t>. Sobre agencia comercial. </a:t>
            </a:r>
          </a:p>
          <a:p>
            <a:pPr>
              <a:lnSpc>
                <a:spcPct val="90000"/>
              </a:lnSpc>
              <a:buFont typeface="Arial" panose="020B0604020202020204" pitchFamily="34" charset="0"/>
              <a:buChar char="•"/>
            </a:pPr>
            <a:r>
              <a:rPr lang="es-CO" sz="1400">
                <a:latin typeface="Arial" panose="020B0604020202020204" pitchFamily="34" charset="0"/>
                <a:cs typeface="Arial" panose="020B0604020202020204" pitchFamily="34" charset="0"/>
              </a:rPr>
              <a:t>La interpretación de la jurisprudencia. </a:t>
            </a:r>
          </a:p>
          <a:p>
            <a:pPr>
              <a:lnSpc>
                <a:spcPct val="90000"/>
              </a:lnSpc>
              <a:buFont typeface="Arial" panose="020B0604020202020204" pitchFamily="34" charset="0"/>
              <a:buChar char="•"/>
            </a:pPr>
            <a:r>
              <a:rPr lang="es-CO" sz="1400">
                <a:latin typeface="Arial" panose="020B0604020202020204" pitchFamily="34" charset="0"/>
                <a:cs typeface="Arial" panose="020B0604020202020204" pitchFamily="34" charset="0"/>
              </a:rPr>
              <a:t>Corte Suprema de Justicia, Sala de Casación Civil, 18 de abril de 2002, M.P. José Fernando Ramírez Gómez, ref. </a:t>
            </a:r>
            <a:r>
              <a:rPr lang="es-CO" sz="1400" err="1">
                <a:latin typeface="Arial" panose="020B0604020202020204" pitchFamily="34" charset="0"/>
                <a:cs typeface="Arial" panose="020B0604020202020204" pitchFamily="34" charset="0"/>
              </a:rPr>
              <a:t>exp</a:t>
            </a:r>
            <a:r>
              <a:rPr lang="es-CO" sz="1400">
                <a:latin typeface="Arial" panose="020B0604020202020204" pitchFamily="34" charset="0"/>
                <a:cs typeface="Arial" panose="020B0604020202020204" pitchFamily="34" charset="0"/>
              </a:rPr>
              <a:t>. T. 1100122030002002-0109-01 </a:t>
            </a:r>
          </a:p>
          <a:p>
            <a:pPr>
              <a:lnSpc>
                <a:spcPct val="90000"/>
              </a:lnSpc>
              <a:buFont typeface="Arial" panose="020B0604020202020204" pitchFamily="34" charset="0"/>
              <a:buChar char="•"/>
            </a:pPr>
            <a:r>
              <a:rPr lang="es-CO" sz="1400">
                <a:latin typeface="Arial" panose="020B0604020202020204" pitchFamily="34" charset="0"/>
                <a:cs typeface="Arial" panose="020B0604020202020204" pitchFamily="34" charset="0"/>
              </a:rPr>
              <a:t>Tribunal Superior de Bogotá, Sala Civil, auto de 30 de abril de 2002, M.P. Marco Antonio Álvarez Gómez, Ref. Ordinario de Ace Seguros S.A. contra G.S.A. y otros. </a:t>
            </a:r>
          </a:p>
          <a:p>
            <a:pPr>
              <a:lnSpc>
                <a:spcPct val="90000"/>
              </a:lnSpc>
              <a:buFont typeface="Arial" panose="020B0604020202020204" pitchFamily="34" charset="0"/>
              <a:buChar char="•"/>
            </a:pPr>
            <a:r>
              <a:rPr lang="es-CO" sz="1400">
                <a:latin typeface="Arial" panose="020B0604020202020204" pitchFamily="34" charset="0"/>
                <a:cs typeface="Arial" panose="020B0604020202020204" pitchFamily="34" charset="0"/>
              </a:rPr>
              <a:t>Tribunal Superior de Bogotá, Sala Civil, 1 de abril de 2016, M.P. María Patricia Cruz Miranda, ref. proceso ordinario de </a:t>
            </a:r>
            <a:r>
              <a:rPr lang="es-CO" sz="1400" err="1">
                <a:latin typeface="Arial" panose="020B0604020202020204" pitchFamily="34" charset="0"/>
                <a:cs typeface="Arial" panose="020B0604020202020204" pitchFamily="34" charset="0"/>
              </a:rPr>
              <a:t>Ashville</a:t>
            </a:r>
            <a:r>
              <a:rPr lang="es-CO" sz="1400">
                <a:latin typeface="Arial" panose="020B0604020202020204" pitchFamily="34" charset="0"/>
                <a:cs typeface="Arial" panose="020B0604020202020204" pitchFamily="34" charset="0"/>
              </a:rPr>
              <a:t> </a:t>
            </a:r>
            <a:r>
              <a:rPr lang="es-CO" sz="1400" err="1">
                <a:latin typeface="Arial" panose="020B0604020202020204" pitchFamily="34" charset="0"/>
                <a:cs typeface="Arial" panose="020B0604020202020204" pitchFamily="34" charset="0"/>
              </a:rPr>
              <a:t>Development</a:t>
            </a:r>
            <a:r>
              <a:rPr lang="es-CO" sz="1400">
                <a:latin typeface="Arial" panose="020B0604020202020204" pitchFamily="34" charset="0"/>
                <a:cs typeface="Arial" panose="020B0604020202020204" pitchFamily="34" charset="0"/>
              </a:rPr>
              <a:t> </a:t>
            </a:r>
            <a:r>
              <a:rPr lang="es-CO" sz="1400" err="1">
                <a:latin typeface="Arial" panose="020B0604020202020204" pitchFamily="34" charset="0"/>
                <a:cs typeface="Arial" panose="020B0604020202020204" pitchFamily="34" charset="0"/>
              </a:rPr>
              <a:t>Limited</a:t>
            </a:r>
            <a:r>
              <a:rPr lang="es-CO" sz="1400">
                <a:latin typeface="Arial" panose="020B0604020202020204" pitchFamily="34" charset="0"/>
                <a:cs typeface="Arial" panose="020B0604020202020204" pitchFamily="34" charset="0"/>
              </a:rPr>
              <a:t> contra Francisco Pérez y otros.</a:t>
            </a:r>
          </a:p>
          <a:p>
            <a:pPr>
              <a:lnSpc>
                <a:spcPct val="90000"/>
              </a:lnSpc>
              <a:buFont typeface="Arial" panose="020B0604020202020204" pitchFamily="34" charset="0"/>
              <a:buChar char="•"/>
            </a:pPr>
            <a:r>
              <a:rPr lang="es-CO" sz="1400">
                <a:latin typeface="Arial" panose="020B0604020202020204" pitchFamily="34" charset="0"/>
                <a:cs typeface="Arial" panose="020B0604020202020204" pitchFamily="34" charset="0"/>
              </a:rPr>
              <a:t>Corte Suprema de Justicia, Cas. Civil, 21 de febrero de 2012, M.P. W. </a:t>
            </a:r>
            <a:r>
              <a:rPr lang="es-CO" sz="1400" err="1">
                <a:latin typeface="Arial" panose="020B0604020202020204" pitchFamily="34" charset="0"/>
                <a:cs typeface="Arial" panose="020B0604020202020204" pitchFamily="34" charset="0"/>
              </a:rPr>
              <a:t>Namén</a:t>
            </a:r>
            <a:r>
              <a:rPr lang="es-CO" sz="1400">
                <a:latin typeface="Arial" panose="020B0604020202020204" pitchFamily="34" charset="0"/>
                <a:cs typeface="Arial" panose="020B0604020202020204" pitchFamily="34" charset="0"/>
              </a:rPr>
              <a:t> Vargas, ref. 11001-3103-040-2006-00537-01. </a:t>
            </a:r>
          </a:p>
        </p:txBody>
      </p:sp>
    </p:spTree>
    <p:extLst>
      <p:ext uri="{BB962C8B-B14F-4D97-AF65-F5344CB8AC3E}">
        <p14:creationId xmlns:p14="http://schemas.microsoft.com/office/powerpoint/2010/main" val="339350029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48929" y="1063417"/>
            <a:ext cx="3505495" cy="4675396"/>
          </a:xfrm>
        </p:spPr>
        <p:txBody>
          <a:bodyPr anchor="ctr">
            <a:normAutofit/>
          </a:bodyPr>
          <a:lstStyle/>
          <a:p>
            <a:r>
              <a:rPr lang="es-CO" sz="3900">
                <a:solidFill>
                  <a:srgbClr val="F2F2F2"/>
                </a:solidFill>
              </a:rPr>
              <a:t>II. Referencia a los instrumentos uniformes de contratación</a:t>
            </a:r>
          </a:p>
        </p:txBody>
      </p:sp>
      <p:sp>
        <p:nvSpPr>
          <p:cNvPr id="22" name="Rectangle 2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Marcador de contenido 2">
            <a:extLst>
              <a:ext uri="{FF2B5EF4-FFF2-40B4-BE49-F238E27FC236}">
                <a16:creationId xmlns:a16="http://schemas.microsoft.com/office/drawing/2014/main" id="{CE7E1188-37C4-441F-9B2A-E46A00949DEF}"/>
              </a:ext>
            </a:extLst>
          </p:cNvPr>
          <p:cNvGraphicFramePr>
            <a:graphicFrameLocks noGrp="1"/>
          </p:cNvGraphicFramePr>
          <p:nvPr>
            <p:ph idx="1"/>
            <p:extLst>
              <p:ext uri="{D42A27DB-BD31-4B8C-83A1-F6EECF244321}">
                <p14:modId xmlns:p14="http://schemas.microsoft.com/office/powerpoint/2010/main" val="3599087319"/>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520222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53143" y="1645920"/>
            <a:ext cx="3522879" cy="4470821"/>
          </a:xfrm>
        </p:spPr>
        <p:txBody>
          <a:bodyPr>
            <a:normAutofit/>
          </a:bodyPr>
          <a:lstStyle/>
          <a:p>
            <a:pPr algn="r"/>
            <a:r>
              <a:rPr lang="es-CO" sz="3900">
                <a:solidFill>
                  <a:srgbClr val="FFFFFF"/>
                </a:solidFill>
              </a:rPr>
              <a:t>II. Referencia a los instrumentos uniformes de contratación</a:t>
            </a:r>
          </a:p>
        </p:txBody>
      </p:sp>
      <p:sp>
        <p:nvSpPr>
          <p:cNvPr id="3" name="Marcador de contenido 2">
            <a:extLst>
              <a:ext uri="{FF2B5EF4-FFF2-40B4-BE49-F238E27FC236}">
                <a16:creationId xmlns:a16="http://schemas.microsoft.com/office/drawing/2014/main" id="{2C2853D2-3192-D241-BA4E-2A4C46D01584}"/>
              </a:ext>
            </a:extLst>
          </p:cNvPr>
          <p:cNvSpPr>
            <a:spLocks noGrp="1"/>
          </p:cNvSpPr>
          <p:nvPr>
            <p:ph idx="1"/>
          </p:nvPr>
        </p:nvSpPr>
        <p:spPr>
          <a:xfrm>
            <a:off x="5204109" y="1645920"/>
            <a:ext cx="5919503" cy="4470821"/>
          </a:xfrm>
        </p:spPr>
        <p:txBody>
          <a:bodyPr>
            <a:normAutofit/>
          </a:bodyPr>
          <a:lstStyle/>
          <a:p>
            <a:pPr marL="0" indent="0">
              <a:buNone/>
            </a:pPr>
            <a:r>
              <a:rPr lang="es-CO" b="1" u="none" strike="noStrike" baseline="0" dirty="0">
                <a:latin typeface="+mn-lt"/>
              </a:rPr>
              <a:t>2. Los logros</a:t>
            </a:r>
            <a:r>
              <a:rPr lang="es-CO" b="1" dirty="0">
                <a:latin typeface="+mn-lt"/>
              </a:rPr>
              <a:t>:</a:t>
            </a:r>
          </a:p>
          <a:p>
            <a:pPr marL="457200" indent="-457200">
              <a:buAutoNum type="arabicPeriod"/>
            </a:pPr>
            <a:endParaRPr lang="es-CO" u="none" strike="noStrike" baseline="0" dirty="0">
              <a:latin typeface="+mn-lt"/>
            </a:endParaRPr>
          </a:p>
          <a:p>
            <a:pPr marL="365125" indent="-255588" eaLnBrk="1" hangingPunct="1">
              <a:buFont typeface="Arial" charset="0"/>
              <a:buNone/>
              <a:defRPr/>
            </a:pPr>
            <a:r>
              <a:rPr lang="es-CO" altLang="es-ES_tradnl" dirty="0">
                <a:latin typeface="Arial" charset="0"/>
                <a:ea typeface="MS PGothic" charset="-128"/>
              </a:rPr>
              <a:t>    Las Convenciones de la Haya de 1964 sobre formación del contrato y sobre compraventa internacional de mercaderías. Fruto del trabajo comenzado por </a:t>
            </a:r>
            <a:r>
              <a:rPr lang="es-CO" altLang="es-ES_tradnl" b="1" dirty="0">
                <a:latin typeface="Arial" charset="0"/>
                <a:ea typeface="MS PGothic" charset="-128"/>
              </a:rPr>
              <a:t>ERNST RABEL </a:t>
            </a:r>
            <a:r>
              <a:rPr lang="es-CO" altLang="es-ES_tradnl" dirty="0">
                <a:latin typeface="Arial" charset="0"/>
                <a:ea typeface="MS PGothic" charset="-128"/>
              </a:rPr>
              <a:t>en la década de los 30.</a:t>
            </a:r>
          </a:p>
          <a:p>
            <a:pPr marL="365125" indent="-255588" eaLnBrk="1" hangingPunct="1">
              <a:buFont typeface="Arial" charset="0"/>
              <a:buNone/>
              <a:defRPr/>
            </a:pPr>
            <a:endParaRPr lang="es-CO" altLang="es-ES_tradnl" dirty="0">
              <a:latin typeface="Arial" charset="0"/>
              <a:ea typeface="MS PGothic" charset="-128"/>
            </a:endParaRPr>
          </a:p>
          <a:p>
            <a:pPr marL="365125" indent="-255588">
              <a:buNone/>
              <a:defRPr/>
            </a:pPr>
            <a:r>
              <a:rPr lang="es-CO" b="1" dirty="0">
                <a:latin typeface="Arial" charset="0"/>
                <a:ea typeface="MS PGothic" charset="0"/>
                <a:cs typeface="MS PGothic" charset="0"/>
              </a:rPr>
              <a:t>    Los Principios de UNIDROIT sobre los contratos comerciales internacionales</a:t>
            </a:r>
            <a:r>
              <a:rPr lang="es-CO" dirty="0">
                <a:latin typeface="Arial" charset="0"/>
                <a:ea typeface="MS PGothic" charset="0"/>
                <a:cs typeface="MS PGothic" charset="0"/>
              </a:rPr>
              <a:t>. (1994,  2004, 2010, 2016)</a:t>
            </a:r>
          </a:p>
          <a:p>
            <a:pPr marL="365125" indent="-255588" eaLnBrk="1" hangingPunct="1">
              <a:buFont typeface="Arial" charset="0"/>
              <a:buNone/>
              <a:defRPr/>
            </a:pPr>
            <a:endParaRPr lang="es-CO" altLang="es-ES_tradnl" dirty="0">
              <a:latin typeface="Arial" charset="0"/>
              <a:ea typeface="MS PGothic" charset="-128"/>
            </a:endParaRPr>
          </a:p>
          <a:p>
            <a:pPr marL="0" indent="0">
              <a:buNone/>
            </a:pPr>
            <a:endParaRPr lang="es-ES" u="none" strike="noStrike" baseline="0" dirty="0">
              <a:latin typeface="+mn-lt"/>
            </a:endParaRPr>
          </a:p>
          <a:p>
            <a:endParaRPr lang="es-CO" dirty="0"/>
          </a:p>
        </p:txBody>
      </p:sp>
    </p:spTree>
    <p:extLst>
      <p:ext uri="{BB962C8B-B14F-4D97-AF65-F5344CB8AC3E}">
        <p14:creationId xmlns:p14="http://schemas.microsoft.com/office/powerpoint/2010/main" val="577431330"/>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CO"/>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 name="Título 1">
            <a:extLst>
              <a:ext uri="{FF2B5EF4-FFF2-40B4-BE49-F238E27FC236}">
                <a16:creationId xmlns:a16="http://schemas.microsoft.com/office/drawing/2014/main" id="{DF2D7AA8-E7CF-E404-84B1-38BA280E9E32}"/>
              </a:ext>
            </a:extLst>
          </p:cNvPr>
          <p:cNvSpPr>
            <a:spLocks noGrp="1"/>
          </p:cNvSpPr>
          <p:nvPr>
            <p:ph type="title"/>
          </p:nvPr>
        </p:nvSpPr>
        <p:spPr>
          <a:xfrm>
            <a:off x="1103312" y="452718"/>
            <a:ext cx="8947522" cy="1400530"/>
          </a:xfrm>
        </p:spPr>
        <p:txBody>
          <a:bodyPr vert="horz" lIns="91440" tIns="45720" rIns="91440" bIns="45720" rtlCol="0" anchor="ctr">
            <a:normAutofit fontScale="90000"/>
          </a:bodyPr>
          <a:lstStyle/>
          <a:p>
            <a:pPr algn="ctr"/>
            <a:r>
              <a:rPr lang="es-ES" altLang="es-CO" sz="2200" b="1">
                <a:solidFill>
                  <a:schemeClr val="bg1"/>
                </a:solidFill>
                <a:latin typeface="Arial" panose="020B0604020202020204" pitchFamily="34" charset="0"/>
                <a:ea typeface="Microsoft YaHei" panose="020B0503020204020204" pitchFamily="34" charset="-122"/>
                <a:cs typeface="Arial" panose="020B0604020202020204" pitchFamily="34" charset="0"/>
              </a:rPr>
              <a:t> </a:t>
            </a:r>
            <a:r>
              <a:rPr lang="es-CO" sz="2200" b="1">
                <a:solidFill>
                  <a:schemeClr val="bg1"/>
                </a:solidFill>
                <a:latin typeface="Arial" panose="020B0604020202020204" pitchFamily="34" charset="0"/>
                <a:ea typeface="MS PGothic" charset="0"/>
                <a:cs typeface="Arial" panose="020B0604020202020204" pitchFamily="34" charset="0"/>
              </a:rPr>
              <a:t>Los Principios UNIDROIT sobre los contratos comerciales internacionales</a:t>
            </a:r>
            <a:r>
              <a:rPr lang="es-CO" sz="2200">
                <a:solidFill>
                  <a:schemeClr val="bg1"/>
                </a:solidFill>
                <a:latin typeface="Arial" panose="020B0604020202020204" pitchFamily="34" charset="0"/>
                <a:ea typeface="MS PGothic" charset="0"/>
                <a:cs typeface="Arial" panose="020B0604020202020204" pitchFamily="34" charset="0"/>
              </a:rPr>
              <a:t>. (1994,  2004, 2010, 2016).</a:t>
            </a:r>
            <a:br>
              <a:rPr lang="es-CO" sz="1600">
                <a:latin typeface="Arial" panose="020B0604020202020204" pitchFamily="34" charset="0"/>
                <a:ea typeface="MS PGothic" charset="0"/>
                <a:cs typeface="Arial" panose="020B0604020202020204" pitchFamily="34" charset="0"/>
              </a:rPr>
            </a:br>
            <a:endParaRPr lang="en-US" sz="4200" b="0" i="0" kern="1200" dirty="0">
              <a:solidFill>
                <a:srgbClr val="FFFFFF"/>
              </a:solidFill>
              <a:latin typeface="+mj-lt"/>
              <a:ea typeface="+mj-ea"/>
              <a:cs typeface="+mj-cs"/>
            </a:endParaRPr>
          </a:p>
        </p:txBody>
      </p:sp>
      <p:sp>
        <p:nvSpPr>
          <p:cNvPr id="3" name="Marcador de texto 2">
            <a:extLst>
              <a:ext uri="{FF2B5EF4-FFF2-40B4-BE49-F238E27FC236}">
                <a16:creationId xmlns:a16="http://schemas.microsoft.com/office/drawing/2014/main" id="{1AB00C97-C16B-10FA-8CD8-3C5DC02F3442}"/>
              </a:ext>
            </a:extLst>
          </p:cNvPr>
          <p:cNvSpPr>
            <a:spLocks noGrp="1"/>
          </p:cNvSpPr>
          <p:nvPr>
            <p:ph type="body" sz="half" idx="2"/>
          </p:nvPr>
        </p:nvSpPr>
        <p:spPr>
          <a:xfrm>
            <a:off x="1" y="2763520"/>
            <a:ext cx="12192417" cy="4094480"/>
          </a:xfrm>
        </p:spPr>
        <p:txBody>
          <a:bodyPr vert="horz" lIns="91440" tIns="45720" rIns="91440" bIns="45720" rtlCol="0">
            <a:normAutofit fontScale="92500" lnSpcReduction="10000"/>
          </a:bodyPr>
          <a:lstStyle/>
          <a:p>
            <a:pPr algn="ctr"/>
            <a:r>
              <a:rPr lang="es-CO" sz="1800" b="1">
                <a:latin typeface="Arial" panose="020B0604020202020204" pitchFamily="34" charset="0"/>
                <a:cs typeface="Arial" panose="020B0604020202020204" pitchFamily="34" charset="0"/>
              </a:rPr>
              <a:t>P</a:t>
            </a:r>
            <a:r>
              <a:rPr lang="es-CO" sz="1800" b="1">
                <a:effectLst/>
                <a:latin typeface="Arial" panose="020B0604020202020204" pitchFamily="34" charset="0"/>
                <a:cs typeface="Arial" panose="020B0604020202020204" pitchFamily="34" charset="0"/>
              </a:rPr>
              <a:t>REÁMBULO </a:t>
            </a:r>
            <a:endParaRPr lang="es-CO" sz="1800">
              <a:latin typeface="Arial" panose="020B0604020202020204" pitchFamily="34" charset="0"/>
              <a:cs typeface="Arial" panose="020B0604020202020204" pitchFamily="34" charset="0"/>
            </a:endParaRPr>
          </a:p>
          <a:p>
            <a:pPr algn="ctr"/>
            <a:r>
              <a:rPr lang="es-CO" sz="1800" i="1">
                <a:effectLst/>
                <a:latin typeface="Arial" panose="020B0604020202020204" pitchFamily="34" charset="0"/>
                <a:cs typeface="Arial" panose="020B0604020202020204" pitchFamily="34" charset="0"/>
              </a:rPr>
              <a:t>(Propósito de los Principios) </a:t>
            </a:r>
            <a:endParaRPr lang="es-CO" sz="1800">
              <a:latin typeface="Arial" panose="020B0604020202020204" pitchFamily="34" charset="0"/>
              <a:cs typeface="Arial" panose="020B0604020202020204" pitchFamily="34" charset="0"/>
            </a:endParaRPr>
          </a:p>
          <a:p>
            <a:r>
              <a:rPr lang="es-CO" sz="1800">
                <a:effectLst/>
                <a:latin typeface="Arial" panose="020B0604020202020204" pitchFamily="34" charset="0"/>
                <a:cs typeface="Arial" panose="020B0604020202020204" pitchFamily="34" charset="0"/>
              </a:rPr>
              <a:t>Estos Principios establecen reglas generales aplicables a los contratos mercantiles  internacionales. </a:t>
            </a:r>
          </a:p>
          <a:p>
            <a:r>
              <a:rPr lang="es-CO" sz="1800">
                <a:effectLst/>
                <a:latin typeface="Arial" panose="020B0604020202020204" pitchFamily="34" charset="0"/>
                <a:cs typeface="Arial" panose="020B0604020202020204" pitchFamily="34" charset="0"/>
              </a:rPr>
              <a:t>Estos Principios deberán aplicarse cuando las partes hayan acordado que su contrato  se rija por ellos (*).</a:t>
            </a:r>
          </a:p>
          <a:p>
            <a:r>
              <a:rPr lang="es-CO" sz="1800">
                <a:effectLst/>
                <a:latin typeface="Arial" panose="020B0604020202020204" pitchFamily="34" charset="0"/>
                <a:cs typeface="Arial" panose="020B0604020202020204" pitchFamily="34" charset="0"/>
              </a:rPr>
              <a:t>Estos Principios pueden aplicarse cuando las partes hayan acordado que su contrato </a:t>
            </a:r>
            <a:r>
              <a:rPr lang="es-CO">
                <a:latin typeface="Arial" panose="020B0604020202020204" pitchFamily="34" charset="0"/>
                <a:cs typeface="Arial" panose="020B0604020202020204" pitchFamily="34" charset="0"/>
              </a:rPr>
              <a:t> </a:t>
            </a:r>
            <a:r>
              <a:rPr lang="es-CO" sz="1800">
                <a:effectLst/>
                <a:latin typeface="Arial" panose="020B0604020202020204" pitchFamily="34" charset="0"/>
                <a:cs typeface="Arial" panose="020B0604020202020204" pitchFamily="34" charset="0"/>
              </a:rPr>
              <a:t>se rija por principios generales del derecho, la “</a:t>
            </a:r>
            <a:r>
              <a:rPr lang="es-CO" sz="1800" i="1">
                <a:effectLst/>
                <a:latin typeface="Arial" panose="020B0604020202020204" pitchFamily="34" charset="0"/>
                <a:cs typeface="Arial" panose="020B0604020202020204" pitchFamily="34" charset="0"/>
              </a:rPr>
              <a:t>lex mercatoria</a:t>
            </a:r>
            <a:r>
              <a:rPr lang="es-CO" sz="1800">
                <a:effectLst/>
                <a:latin typeface="Arial" panose="020B0604020202020204" pitchFamily="34" charset="0"/>
                <a:cs typeface="Arial" panose="020B0604020202020204" pitchFamily="34" charset="0"/>
              </a:rPr>
              <a:t>” o expresiones  semejantes.</a:t>
            </a:r>
          </a:p>
          <a:p>
            <a:r>
              <a:rPr lang="es-CO" sz="1800">
                <a:effectLst/>
                <a:latin typeface="Arial" panose="020B0604020202020204" pitchFamily="34" charset="0"/>
                <a:cs typeface="Arial" panose="020B0604020202020204" pitchFamily="34" charset="0"/>
              </a:rPr>
              <a:t> Estos Principios pueden aplicarse cuando las partes no han escogido el  derecho aplicable al contrato.</a:t>
            </a:r>
          </a:p>
          <a:p>
            <a:r>
              <a:rPr lang="es-CO" sz="1800">
                <a:effectLst/>
                <a:latin typeface="Arial" panose="020B0604020202020204" pitchFamily="34" charset="0"/>
                <a:cs typeface="Arial" panose="020B0604020202020204" pitchFamily="34" charset="0"/>
              </a:rPr>
              <a:t>Estos Principios pueden servir para interpretar o complementar instrumentos internacionales de derecho uniforme.</a:t>
            </a:r>
            <a:br>
              <a:rPr lang="es-CO" sz="1800">
                <a:effectLst/>
                <a:latin typeface="Arial" panose="020B0604020202020204" pitchFamily="34" charset="0"/>
                <a:cs typeface="Arial" panose="020B0604020202020204" pitchFamily="34" charset="0"/>
              </a:rPr>
            </a:br>
            <a:r>
              <a:rPr lang="es-CO" sz="1800">
                <a:effectLst/>
                <a:latin typeface="Arial" panose="020B0604020202020204" pitchFamily="34" charset="0"/>
                <a:cs typeface="Arial" panose="020B0604020202020204" pitchFamily="34" charset="0"/>
              </a:rPr>
              <a:t>Estos Principios pueden servir para interpretar o complementar el derecho nacional.</a:t>
            </a:r>
          </a:p>
          <a:p>
            <a:r>
              <a:rPr lang="es-CO">
                <a:latin typeface="Arial" panose="020B0604020202020204" pitchFamily="34" charset="0"/>
                <a:ea typeface="MS PGothic" charset="0"/>
                <a:cs typeface="Arial" panose="020B0604020202020204" pitchFamily="34" charset="0"/>
              </a:rPr>
              <a:t>Estos Principios pueden servir como modelo para legisladores nacionales o internacionales</a:t>
            </a:r>
          </a:p>
          <a:p>
            <a:br>
              <a:rPr lang="es-CO" sz="1800">
                <a:effectLst/>
                <a:latin typeface="Arial" panose="020B0604020202020204" pitchFamily="34" charset="0"/>
                <a:cs typeface="Arial" panose="020B0604020202020204" pitchFamily="34" charset="0"/>
              </a:rPr>
            </a:br>
            <a:endParaRPr lang="es-CO">
              <a:latin typeface="Arial" panose="020B0604020202020204" pitchFamily="34" charset="0"/>
              <a:ea typeface="MS PGothic" charset="0"/>
              <a:cs typeface="Arial" panose="020B0604020202020204" pitchFamily="34" charset="0"/>
            </a:endParaRPr>
          </a:p>
          <a:p>
            <a:pPr>
              <a:buFont typeface="Wingdings 3" charset="2"/>
              <a:buChar char=""/>
            </a:pPr>
            <a:endParaRPr lang="en-US" dirty="0"/>
          </a:p>
        </p:txBody>
      </p:sp>
    </p:spTree>
    <p:extLst>
      <p:ext uri="{BB962C8B-B14F-4D97-AF65-F5344CB8AC3E}">
        <p14:creationId xmlns:p14="http://schemas.microsoft.com/office/powerpoint/2010/main" val="989327664"/>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48929" y="1063417"/>
            <a:ext cx="3505495" cy="4675396"/>
          </a:xfrm>
        </p:spPr>
        <p:txBody>
          <a:bodyPr anchor="ctr">
            <a:normAutofit/>
          </a:bodyPr>
          <a:lstStyle/>
          <a:p>
            <a:r>
              <a:rPr lang="es-CO" sz="3900">
                <a:solidFill>
                  <a:srgbClr val="F2F2F2"/>
                </a:solidFill>
              </a:rPr>
              <a:t>II. Referencia a los instrumentos uniformes de contratación</a:t>
            </a:r>
          </a:p>
        </p:txBody>
      </p:sp>
      <p:sp>
        <p:nvSpPr>
          <p:cNvPr id="22" name="Rectangle 21">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6" name="Marcador de contenido 2">
            <a:extLst>
              <a:ext uri="{FF2B5EF4-FFF2-40B4-BE49-F238E27FC236}">
                <a16:creationId xmlns:a16="http://schemas.microsoft.com/office/drawing/2014/main" id="{738F72C7-0AC2-EC78-8643-DAB033732A80}"/>
              </a:ext>
            </a:extLst>
          </p:cNvPr>
          <p:cNvGraphicFramePr>
            <a:graphicFrameLocks noGrp="1"/>
          </p:cNvGraphicFramePr>
          <p:nvPr>
            <p:ph idx="1"/>
            <p:extLst>
              <p:ext uri="{D42A27DB-BD31-4B8C-83A1-F6EECF244321}">
                <p14:modId xmlns:p14="http://schemas.microsoft.com/office/powerpoint/2010/main" val="271988304"/>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1821246"/>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CD62C19-BD00-8E4D-A262-F2E08CF500B3}"/>
              </a:ext>
            </a:extLst>
          </p:cNvPr>
          <p:cNvSpPr>
            <a:spLocks noGrp="1"/>
          </p:cNvSpPr>
          <p:nvPr>
            <p:ph type="title"/>
          </p:nvPr>
        </p:nvSpPr>
        <p:spPr>
          <a:xfrm>
            <a:off x="643855" y="1447799"/>
            <a:ext cx="3108626" cy="1444752"/>
          </a:xfrm>
        </p:spPr>
        <p:txBody>
          <a:bodyPr anchor="b">
            <a:normAutofit/>
          </a:bodyPr>
          <a:lstStyle/>
          <a:p>
            <a:pPr>
              <a:lnSpc>
                <a:spcPct val="90000"/>
              </a:lnSpc>
            </a:pPr>
            <a:r>
              <a:rPr lang="es-CO" sz="2200" dirty="0">
                <a:solidFill>
                  <a:srgbClr val="EBEBEB"/>
                </a:solidFill>
              </a:rPr>
              <a:t>La Convención sobre Compraventa Internacional de Mercaderías</a:t>
            </a:r>
          </a:p>
        </p:txBody>
      </p:sp>
      <p:sp>
        <p:nvSpPr>
          <p:cNvPr id="73"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75" name="Freeform: Shape 74">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s-CO"/>
          </a:p>
        </p:txBody>
      </p:sp>
      <p:sp>
        <p:nvSpPr>
          <p:cNvPr id="77" name="Rectangle 76">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 name="Marcador de contenido 2">
            <a:extLst>
              <a:ext uri="{FF2B5EF4-FFF2-40B4-BE49-F238E27FC236}">
                <a16:creationId xmlns:a16="http://schemas.microsoft.com/office/drawing/2014/main" id="{2C2853D2-3192-D241-BA4E-2A4C46D01584}"/>
              </a:ext>
            </a:extLst>
          </p:cNvPr>
          <p:cNvSpPr>
            <a:spLocks noGrp="1"/>
          </p:cNvSpPr>
          <p:nvPr>
            <p:ph idx="1"/>
          </p:nvPr>
        </p:nvSpPr>
        <p:spPr>
          <a:xfrm>
            <a:off x="643855" y="3072385"/>
            <a:ext cx="3108057" cy="2947415"/>
          </a:xfrm>
        </p:spPr>
        <p:txBody>
          <a:bodyPr>
            <a:normAutofit/>
          </a:bodyPr>
          <a:lstStyle/>
          <a:p>
            <a:pPr marL="365125" indent="-255588" eaLnBrk="1" hangingPunct="1">
              <a:buFont typeface="Arial" charset="0"/>
              <a:buNone/>
              <a:defRPr/>
            </a:pPr>
            <a:endParaRPr lang="es-CO" altLang="es-ES_tradnl" sz="1400">
              <a:solidFill>
                <a:srgbClr val="FFFFFF"/>
              </a:solidFill>
              <a:latin typeface="Arial" charset="0"/>
              <a:ea typeface="MS PGothic" charset="-128"/>
            </a:endParaRPr>
          </a:p>
          <a:p>
            <a:pPr marL="0" indent="0">
              <a:buNone/>
            </a:pPr>
            <a:endParaRPr lang="es-ES" sz="1400" u="none" strike="noStrike" baseline="0">
              <a:solidFill>
                <a:srgbClr val="FFFFFF"/>
              </a:solidFill>
              <a:latin typeface="+mn-lt"/>
            </a:endParaRPr>
          </a:p>
          <a:p>
            <a:endParaRPr lang="es-CO" sz="1400">
              <a:solidFill>
                <a:srgbClr val="FFFFFF"/>
              </a:solidFill>
            </a:endParaRPr>
          </a:p>
        </p:txBody>
      </p:sp>
      <p:pic>
        <p:nvPicPr>
          <p:cNvPr id="1026" name="Picture 2">
            <a:extLst>
              <a:ext uri="{FF2B5EF4-FFF2-40B4-BE49-F238E27FC236}">
                <a16:creationId xmlns:a16="http://schemas.microsoft.com/office/drawing/2014/main" id="{A0F67DD5-1F39-420E-BEF0-35D249B3063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48451" y="2312833"/>
            <a:ext cx="6495847" cy="2841933"/>
          </a:xfrm>
          <a:prstGeom prst="rect">
            <a:avLst/>
          </a:prstGeom>
          <a:noFill/>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35919766"/>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855" y="1447800"/>
            <a:ext cx="3108626" cy="4572000"/>
          </a:xfrm>
        </p:spPr>
        <p:txBody>
          <a:bodyPr anchor="ctr">
            <a:normAutofit/>
          </a:bodyPr>
          <a:lstStyle/>
          <a:p>
            <a:r>
              <a:rPr lang="en-US" sz="3200">
                <a:solidFill>
                  <a:srgbClr val="F2F2F2"/>
                </a:solidFill>
              </a:rPr>
              <a:t>I. Fuentes e integración</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Content Placeholder 2">
            <a:extLst>
              <a:ext uri="{FF2B5EF4-FFF2-40B4-BE49-F238E27FC236}">
                <a16:creationId xmlns:a16="http://schemas.microsoft.com/office/drawing/2014/main" id="{135F603C-4133-427F-AA7E-1269D1A81415}"/>
              </a:ext>
            </a:extLst>
          </p:cNvPr>
          <p:cNvGraphicFramePr>
            <a:graphicFrameLocks noGrp="1"/>
          </p:cNvGraphicFramePr>
          <p:nvPr>
            <p:ph idx="1"/>
            <p:extLst>
              <p:ext uri="{D42A27DB-BD31-4B8C-83A1-F6EECF244321}">
                <p14:modId xmlns:p14="http://schemas.microsoft.com/office/powerpoint/2010/main" val="4253993910"/>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1840693"/>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30" y="1063417"/>
            <a:ext cx="2926376" cy="3608944"/>
          </a:xfrm>
        </p:spPr>
        <p:txBody>
          <a:bodyPr anchor="ctr">
            <a:normAutofit/>
          </a:bodyPr>
          <a:lstStyle/>
          <a:p>
            <a:pPr algn="ctr"/>
            <a:r>
              <a:rPr lang="es-CO" sz="3200">
                <a:solidFill>
                  <a:srgbClr val="F2F2F2"/>
                </a:solidFill>
              </a:rPr>
              <a:t>La autonomía </a:t>
            </a:r>
            <a:r>
              <a:rPr lang="es-CO" sz="3200" dirty="0">
                <a:solidFill>
                  <a:srgbClr val="F2F2F2"/>
                </a:solidFill>
              </a:rPr>
              <a:t>conflictual</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Content Placeholder 2">
            <a:extLst>
              <a:ext uri="{FF2B5EF4-FFF2-40B4-BE49-F238E27FC236}">
                <a16:creationId xmlns:a16="http://schemas.microsoft.com/office/drawing/2014/main" id="{B9D7E74E-07B9-4612-804C-1CBEFCF4697D}"/>
              </a:ext>
            </a:extLst>
          </p:cNvPr>
          <p:cNvGraphicFramePr>
            <a:graphicFrameLocks noGrp="1"/>
          </p:cNvGraphicFramePr>
          <p:nvPr>
            <p:ph idx="1"/>
            <p:extLst>
              <p:ext uri="{D42A27DB-BD31-4B8C-83A1-F6EECF244321}">
                <p14:modId xmlns:p14="http://schemas.microsoft.com/office/powerpoint/2010/main" val="707746410"/>
              </p:ext>
            </p:extLst>
          </p:nvPr>
        </p:nvGraphicFramePr>
        <p:xfrm>
          <a:off x="5123688" y="484632"/>
          <a:ext cx="6584098" cy="57391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4452555"/>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29" y="1063417"/>
            <a:ext cx="3505495" cy="4675396"/>
          </a:xfrm>
        </p:spPr>
        <p:txBody>
          <a:bodyPr anchor="ctr">
            <a:normAutofit/>
          </a:bodyPr>
          <a:lstStyle/>
          <a:p>
            <a:r>
              <a:rPr lang="es-CO">
                <a:solidFill>
                  <a:srgbClr val="F2F2F2"/>
                </a:solidFill>
              </a:rPr>
              <a:t>La autonomia conflictual</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Content Placeholder 2">
            <a:extLst>
              <a:ext uri="{FF2B5EF4-FFF2-40B4-BE49-F238E27FC236}">
                <a16:creationId xmlns:a16="http://schemas.microsoft.com/office/drawing/2014/main" id="{25FA83E8-1F46-4504-8A19-EFF0154A4508}"/>
              </a:ext>
            </a:extLst>
          </p:cNvPr>
          <p:cNvGraphicFramePr>
            <a:graphicFrameLocks noGrp="1"/>
          </p:cNvGraphicFramePr>
          <p:nvPr>
            <p:ph idx="1"/>
            <p:extLst>
              <p:ext uri="{D42A27DB-BD31-4B8C-83A1-F6EECF244321}">
                <p14:modId xmlns:p14="http://schemas.microsoft.com/office/powerpoint/2010/main" val="38081756"/>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1936531"/>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8929" y="1063417"/>
            <a:ext cx="3505495" cy="4675396"/>
          </a:xfrm>
        </p:spPr>
        <p:txBody>
          <a:bodyPr anchor="ctr">
            <a:normAutofit/>
          </a:bodyPr>
          <a:lstStyle/>
          <a:p>
            <a:pPr algn="ctr"/>
            <a:r>
              <a:rPr lang="es-CO" sz="3600" dirty="0">
                <a:solidFill>
                  <a:srgbClr val="F2F2F2"/>
                </a:solidFill>
              </a:rPr>
              <a:t>La autonomia conflictual</a:t>
            </a: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Content Placeholder 2">
            <a:extLst>
              <a:ext uri="{FF2B5EF4-FFF2-40B4-BE49-F238E27FC236}">
                <a16:creationId xmlns:a16="http://schemas.microsoft.com/office/drawing/2014/main" id="{54F8DFC8-3E6B-4238-B804-C59A1E6F0C0A}"/>
              </a:ext>
            </a:extLst>
          </p:cNvPr>
          <p:cNvGraphicFramePr>
            <a:graphicFrameLocks noGrp="1"/>
          </p:cNvGraphicFramePr>
          <p:nvPr>
            <p:ph idx="1"/>
            <p:extLst>
              <p:ext uri="{D42A27DB-BD31-4B8C-83A1-F6EECF244321}">
                <p14:modId xmlns:p14="http://schemas.microsoft.com/office/powerpoint/2010/main" val="1239387243"/>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6596030"/>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855" y="1447800"/>
            <a:ext cx="3108626" cy="4572000"/>
          </a:xfrm>
        </p:spPr>
        <p:txBody>
          <a:bodyPr anchor="ctr">
            <a:normAutofit/>
          </a:bodyPr>
          <a:lstStyle/>
          <a:p>
            <a:pPr algn="ctr"/>
            <a:r>
              <a:rPr lang="es-CO" sz="3200" dirty="0">
                <a:solidFill>
                  <a:srgbClr val="F2F2F2"/>
                </a:solidFill>
              </a:rPr>
              <a:t>La autonomia conflictual</a:t>
            </a:r>
            <a:endParaRPr lang="en-US" sz="3200" dirty="0">
              <a:solidFill>
                <a:srgbClr val="F2F2F2"/>
              </a:solidFill>
            </a:endParaRP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Content Placeholder 2">
            <a:extLst>
              <a:ext uri="{FF2B5EF4-FFF2-40B4-BE49-F238E27FC236}">
                <a16:creationId xmlns:a16="http://schemas.microsoft.com/office/drawing/2014/main" id="{6E13E2B2-1D0C-4ABC-B645-AD76C9A0E505}"/>
              </a:ext>
            </a:extLst>
          </p:cNvPr>
          <p:cNvGraphicFramePr>
            <a:graphicFrameLocks noGrp="1"/>
          </p:cNvGraphicFramePr>
          <p:nvPr>
            <p:ph idx="1"/>
            <p:extLst>
              <p:ext uri="{D42A27DB-BD31-4B8C-83A1-F6EECF244321}">
                <p14:modId xmlns:p14="http://schemas.microsoft.com/office/powerpoint/2010/main" val="3620657787"/>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684046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itle 1"/>
          <p:cNvSpPr>
            <a:spLocks noGrp="1"/>
          </p:cNvSpPr>
          <p:nvPr>
            <p:ph type="title"/>
          </p:nvPr>
        </p:nvSpPr>
        <p:spPr>
          <a:xfrm>
            <a:off x="653143" y="1645920"/>
            <a:ext cx="3522879" cy="4470821"/>
          </a:xfrm>
        </p:spPr>
        <p:txBody>
          <a:bodyPr>
            <a:normAutofit/>
          </a:bodyPr>
          <a:lstStyle/>
          <a:p>
            <a:pPr algn="ctr"/>
            <a:r>
              <a:rPr lang="es-CO" dirty="0">
                <a:solidFill>
                  <a:srgbClr val="FFFFFF"/>
                </a:solidFill>
              </a:rPr>
              <a:t>La autonomia conflictual</a:t>
            </a:r>
            <a:endParaRPr lang="en-US" dirty="0">
              <a:solidFill>
                <a:srgbClr val="FFFFFF"/>
              </a:solidFill>
            </a:endParaRPr>
          </a:p>
        </p:txBody>
      </p:sp>
      <p:sp>
        <p:nvSpPr>
          <p:cNvPr id="3" name="Content Placeholder 2"/>
          <p:cNvSpPr>
            <a:spLocks noGrp="1"/>
          </p:cNvSpPr>
          <p:nvPr>
            <p:ph idx="1"/>
          </p:nvPr>
        </p:nvSpPr>
        <p:spPr>
          <a:xfrm>
            <a:off x="5204109" y="1645920"/>
            <a:ext cx="5919503" cy="4470821"/>
          </a:xfrm>
        </p:spPr>
        <p:txBody>
          <a:bodyPr>
            <a:normAutofit/>
          </a:bodyPr>
          <a:lstStyle/>
          <a:p>
            <a:pPr>
              <a:lnSpc>
                <a:spcPct val="90000"/>
              </a:lnSpc>
            </a:pPr>
            <a:r>
              <a:rPr lang="es-ES_tradnl" sz="1900">
                <a:latin typeface="+mn-lt"/>
                <a:ea typeface="MS PGothic" charset="0"/>
              </a:rPr>
              <a:t>Se aplica CISG salvo que el Estado respectivo hubiese hecho una declaración según el art. 93.4. (La CV se aplica a todas las unidades territoriales de ese Estado, salvo que éste </a:t>
            </a:r>
            <a:r>
              <a:rPr lang="es-ES_tradnl" sz="1900" err="1">
                <a:latin typeface="+mn-lt"/>
                <a:ea typeface="MS PGothic" charset="0"/>
              </a:rPr>
              <a:t>hubiése</a:t>
            </a:r>
            <a:r>
              <a:rPr lang="es-ES_tradnl" sz="1900">
                <a:latin typeface="+mn-lt"/>
                <a:ea typeface="MS PGothic" charset="0"/>
              </a:rPr>
              <a:t> hecho una declaración conforme a la cual aquella aplicará para todas o algunas de las unidades territoriales de ese Estado).</a:t>
            </a:r>
          </a:p>
          <a:p>
            <a:pPr marL="0" indent="0">
              <a:lnSpc>
                <a:spcPct val="90000"/>
              </a:lnSpc>
              <a:buNone/>
            </a:pPr>
            <a:endParaRPr lang="es-ES_tradnl" sz="1900">
              <a:latin typeface="+mn-lt"/>
              <a:ea typeface="MS PGothic" charset="0"/>
            </a:endParaRPr>
          </a:p>
          <a:p>
            <a:pPr>
              <a:lnSpc>
                <a:spcPct val="90000"/>
              </a:lnSpc>
            </a:pPr>
            <a:endParaRPr lang="es-ES_tradnl" sz="1900">
              <a:latin typeface="+mn-lt"/>
              <a:ea typeface="MS PGothic" charset="0"/>
            </a:endParaRPr>
          </a:p>
          <a:p>
            <a:pPr>
              <a:lnSpc>
                <a:spcPct val="90000"/>
              </a:lnSpc>
            </a:pPr>
            <a:r>
              <a:rPr lang="en-US" sz="1900" i="1">
                <a:latin typeface="+mn-lt"/>
                <a:ea typeface="MS PGothic" charset="0"/>
              </a:rPr>
              <a:t>Travelers Property Casualty Company of America et al. v. Saint-Gobain Technical Fabrics Canada Limited</a:t>
            </a:r>
            <a:r>
              <a:rPr lang="en-US" sz="1900">
                <a:latin typeface="+mn-lt"/>
                <a:ea typeface="MS PGothic" charset="0"/>
              </a:rPr>
              <a:t>, US. </a:t>
            </a:r>
            <a:r>
              <a:rPr lang="es-CO" sz="1900">
                <a:latin typeface="+mn-lt"/>
                <a:ea typeface="MS PGothic" charset="0"/>
              </a:rPr>
              <a:t>District Court (Minn.), Civ. 04-4386 ADM/AJB , 31 de enero de 2007.</a:t>
            </a:r>
            <a:endParaRPr lang="es-ES_tradnl" sz="1900">
              <a:latin typeface="+mn-lt"/>
              <a:ea typeface="MS PGothic" charset="0"/>
            </a:endParaRPr>
          </a:p>
          <a:p>
            <a:pPr>
              <a:lnSpc>
                <a:spcPct val="90000"/>
              </a:lnSpc>
            </a:pPr>
            <a:endParaRPr lang="en-US" sz="1900"/>
          </a:p>
        </p:txBody>
      </p:sp>
    </p:spTree>
    <p:extLst>
      <p:ext uri="{BB962C8B-B14F-4D97-AF65-F5344CB8AC3E}">
        <p14:creationId xmlns:p14="http://schemas.microsoft.com/office/powerpoint/2010/main" val="4117090370"/>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8"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40" name="Freeform: Shape 139">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9874" name="Rectangle 2"/>
          <p:cNvSpPr>
            <a:spLocks noGrp="1" noRot="1" noChangeArrowheads="1"/>
          </p:cNvSpPr>
          <p:nvPr>
            <p:ph type="title"/>
          </p:nvPr>
        </p:nvSpPr>
        <p:spPr>
          <a:xfrm>
            <a:off x="653143" y="1645920"/>
            <a:ext cx="3522879" cy="4470821"/>
          </a:xfrm>
        </p:spPr>
        <p:txBody>
          <a:bodyPr>
            <a:normAutofit/>
          </a:bodyPr>
          <a:lstStyle/>
          <a:p>
            <a:pPr algn="r" eaLnBrk="1" hangingPunct="1"/>
            <a:r>
              <a:rPr lang="es-ES_tradnl" cap="none">
                <a:solidFill>
                  <a:srgbClr val="FFFFFF"/>
                </a:solidFill>
                <a:latin typeface="+mn-lt"/>
                <a:ea typeface="MS PGothic" charset="0"/>
              </a:rPr>
              <a:t>2. Usos y prácticas</a:t>
            </a:r>
            <a:endParaRPr lang="es-ES" cap="none">
              <a:solidFill>
                <a:srgbClr val="FFFFFF"/>
              </a:solidFill>
              <a:latin typeface="+mn-lt"/>
              <a:ea typeface="MS PGothic" charset="0"/>
            </a:endParaRPr>
          </a:p>
        </p:txBody>
      </p:sp>
      <p:sp>
        <p:nvSpPr>
          <p:cNvPr id="105475" name="Rectangle 3"/>
          <p:cNvSpPr>
            <a:spLocks noGrp="1" noChangeArrowheads="1"/>
          </p:cNvSpPr>
          <p:nvPr>
            <p:ph idx="1"/>
          </p:nvPr>
        </p:nvSpPr>
        <p:spPr>
          <a:xfrm>
            <a:off x="5204109" y="1645920"/>
            <a:ext cx="5919503" cy="4470821"/>
          </a:xfrm>
        </p:spPr>
        <p:txBody>
          <a:bodyPr>
            <a:normAutofit/>
          </a:bodyPr>
          <a:lstStyle/>
          <a:p>
            <a:pPr marL="44450" indent="0" eaLnBrk="1" hangingPunct="1">
              <a:buFont typeface="Wingdings 2" charset="0"/>
              <a:buNone/>
            </a:pPr>
            <a:r>
              <a:rPr lang="es-ES_tradnl" b="1">
                <a:latin typeface="+mn-lt"/>
                <a:ea typeface="MS PGothic" charset="0"/>
              </a:rPr>
              <a:t>1. Reconocimiento en la Convención (arts. 8 y 9)</a:t>
            </a:r>
          </a:p>
          <a:p>
            <a:pPr marL="44450" indent="0" eaLnBrk="1" hangingPunct="1">
              <a:buFont typeface="Wingdings 2" charset="0"/>
              <a:buNone/>
            </a:pPr>
            <a:endParaRPr lang="es-ES_tradnl" b="1">
              <a:latin typeface="+mn-lt"/>
              <a:ea typeface="MS PGothic" charset="0"/>
            </a:endParaRPr>
          </a:p>
          <a:p>
            <a:pPr marL="44450" indent="0" eaLnBrk="1" hangingPunct="1">
              <a:buFont typeface="Wingdings 2" charset="0"/>
              <a:buNone/>
            </a:pPr>
            <a:r>
              <a:rPr lang="es-ES_tradnl" b="1">
                <a:latin typeface="+mn-lt"/>
                <a:ea typeface="MS PGothic" charset="0"/>
              </a:rPr>
              <a:t>a) Prácticas: </a:t>
            </a:r>
            <a:r>
              <a:rPr lang="es-ES_tradnl">
                <a:latin typeface="+mn-lt"/>
                <a:ea typeface="MS PGothic" charset="0"/>
              </a:rPr>
              <a:t>se trata tanto de una serie de conductas previas, coetáneas o posteriores al contrato que crean una expectativa sobre la que una persona razonable podría suponer que continuará la conducta anterior. </a:t>
            </a:r>
          </a:p>
          <a:p>
            <a:pPr marL="44450" indent="0" eaLnBrk="1" hangingPunct="1">
              <a:buFont typeface="Wingdings 2" charset="0"/>
              <a:buNone/>
            </a:pPr>
            <a:r>
              <a:rPr lang="es-ES_tradnl" b="1">
                <a:latin typeface="+mn-lt"/>
                <a:ea typeface="MS PGothic" charset="0"/>
              </a:rPr>
              <a:t>b) Usos: </a:t>
            </a:r>
            <a:r>
              <a:rPr lang="es-ES_tradnl">
                <a:latin typeface="+mn-lt"/>
                <a:ea typeface="MS PGothic" charset="0"/>
              </a:rPr>
              <a:t>tanto los que pacten las partes (</a:t>
            </a:r>
            <a:r>
              <a:rPr lang="es-ES_tradnl" err="1">
                <a:latin typeface="+mn-lt"/>
                <a:ea typeface="MS PGothic" charset="0"/>
              </a:rPr>
              <a:t>ej</a:t>
            </a:r>
            <a:r>
              <a:rPr lang="es-ES_tradnl">
                <a:latin typeface="+mn-lt"/>
                <a:ea typeface="MS PGothic" charset="0"/>
              </a:rPr>
              <a:t>: referencia expresa a los </a:t>
            </a:r>
            <a:r>
              <a:rPr lang="es-ES_tradnl" err="1">
                <a:latin typeface="+mn-lt"/>
                <a:ea typeface="MS PGothic" charset="0"/>
              </a:rPr>
              <a:t>Incoterms</a:t>
            </a:r>
            <a:r>
              <a:rPr lang="es-ES_tradnl">
                <a:latin typeface="+mn-lt"/>
                <a:ea typeface="MS PGothic" charset="0"/>
              </a:rPr>
              <a:t> y usos “objetivamente aplicables”</a:t>
            </a:r>
            <a:endParaRPr lang="es-ES">
              <a:latin typeface="+mn-lt"/>
              <a:ea typeface="MS PGothic" charset="0"/>
            </a:endParaRPr>
          </a:p>
        </p:txBody>
      </p:sp>
    </p:spTree>
    <p:extLst>
      <p:ext uri="{BB962C8B-B14F-4D97-AF65-F5344CB8AC3E}">
        <p14:creationId xmlns:p14="http://schemas.microsoft.com/office/powerpoint/2010/main" val="1600140453"/>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5"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7" name="Freeform: Shape 76">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80898" name="Rectangle 2"/>
          <p:cNvSpPr>
            <a:spLocks noGrp="1" noRot="1" noChangeArrowheads="1"/>
          </p:cNvSpPr>
          <p:nvPr>
            <p:ph type="title"/>
          </p:nvPr>
        </p:nvSpPr>
        <p:spPr>
          <a:xfrm>
            <a:off x="653143" y="1645920"/>
            <a:ext cx="3522879" cy="4470821"/>
          </a:xfrm>
        </p:spPr>
        <p:txBody>
          <a:bodyPr>
            <a:normAutofit/>
          </a:bodyPr>
          <a:lstStyle/>
          <a:p>
            <a:pPr algn="r" eaLnBrk="1" hangingPunct="1"/>
            <a:r>
              <a:rPr lang="es-ES_tradnl" cap="none">
                <a:solidFill>
                  <a:srgbClr val="FFFFFF"/>
                </a:solidFill>
                <a:latin typeface="+mn-lt"/>
                <a:ea typeface="MS PGothic" charset="0"/>
              </a:rPr>
              <a:t>2. Usos y prácticas</a:t>
            </a:r>
            <a:endParaRPr lang="es-ES" cap="none">
              <a:solidFill>
                <a:srgbClr val="FFFFFF"/>
              </a:solidFill>
              <a:latin typeface="+mn-lt"/>
              <a:ea typeface="MS PGothic" charset="0"/>
            </a:endParaRPr>
          </a:p>
        </p:txBody>
      </p:sp>
      <p:sp>
        <p:nvSpPr>
          <p:cNvPr id="107523" name="Rectangle 3"/>
          <p:cNvSpPr>
            <a:spLocks noGrp="1" noChangeArrowheads="1"/>
          </p:cNvSpPr>
          <p:nvPr>
            <p:ph idx="1"/>
          </p:nvPr>
        </p:nvSpPr>
        <p:spPr>
          <a:xfrm>
            <a:off x="5204109" y="1645920"/>
            <a:ext cx="5919503" cy="4470821"/>
          </a:xfrm>
        </p:spPr>
        <p:txBody>
          <a:bodyPr>
            <a:normAutofit/>
          </a:bodyPr>
          <a:lstStyle/>
          <a:p>
            <a:pPr marL="44450" indent="0" eaLnBrk="1" hangingPunct="1">
              <a:buFont typeface="Wingdings 2" charset="0"/>
              <a:buNone/>
            </a:pPr>
            <a:r>
              <a:rPr lang="es-ES_tradnl" b="1">
                <a:latin typeface="+mn-lt"/>
                <a:ea typeface="MS PGothic" charset="0"/>
              </a:rPr>
              <a:t>Funciones:</a:t>
            </a:r>
          </a:p>
          <a:p>
            <a:pPr marL="44450" indent="0" eaLnBrk="1" hangingPunct="1">
              <a:buNone/>
            </a:pPr>
            <a:endParaRPr lang="es-ES_tradnl">
              <a:latin typeface="+mn-lt"/>
              <a:ea typeface="MS PGothic" charset="0"/>
            </a:endParaRPr>
          </a:p>
          <a:p>
            <a:pPr marL="44450" indent="0" eaLnBrk="1" hangingPunct="1">
              <a:buNone/>
            </a:pPr>
            <a:r>
              <a:rPr lang="es-ES_tradnl" b="1">
                <a:latin typeface="+mn-lt"/>
                <a:ea typeface="MS PGothic" charset="0"/>
              </a:rPr>
              <a:t>a) Interpretativa. Art. 8.3.</a:t>
            </a:r>
          </a:p>
          <a:p>
            <a:pPr marL="44450" indent="0" eaLnBrk="1" hangingPunct="1">
              <a:buNone/>
            </a:pPr>
            <a:endParaRPr lang="es-ES_tradnl">
              <a:latin typeface="+mn-lt"/>
              <a:ea typeface="MS PGothic" charset="0"/>
            </a:endParaRPr>
          </a:p>
          <a:p>
            <a:pPr marL="44450" indent="0" eaLnBrk="1" hangingPunct="1">
              <a:buNone/>
            </a:pPr>
            <a:r>
              <a:rPr lang="es-ES_tradnl">
                <a:latin typeface="+mn-lt"/>
                <a:ea typeface="MS PGothic" charset="0"/>
              </a:rPr>
              <a:t>Para interpretar la intención de las partes.</a:t>
            </a:r>
          </a:p>
          <a:p>
            <a:pPr marL="44450" indent="0" eaLnBrk="1" hangingPunct="1">
              <a:buFont typeface="Wingdings 2" charset="0"/>
              <a:buNone/>
            </a:pPr>
            <a:endParaRPr lang="es-ES_tradnl">
              <a:latin typeface="+mn-lt"/>
              <a:ea typeface="MS PGothic" charset="0"/>
            </a:endParaRPr>
          </a:p>
          <a:p>
            <a:pPr marL="44450" indent="0" eaLnBrk="1" hangingPunct="1">
              <a:buFont typeface="Wingdings 2" charset="0"/>
              <a:buNone/>
            </a:pPr>
            <a:r>
              <a:rPr lang="es-ES_tradnl" b="1">
                <a:latin typeface="+mn-lt"/>
                <a:ea typeface="MS PGothic" charset="0"/>
              </a:rPr>
              <a:t>b) Normativa. Art. 9. </a:t>
            </a:r>
          </a:p>
          <a:p>
            <a:pPr marL="44450" indent="0" eaLnBrk="1" hangingPunct="1">
              <a:buFont typeface="Wingdings 2" charset="0"/>
              <a:buNone/>
            </a:pPr>
            <a:endParaRPr lang="es-ES_tradnl">
              <a:latin typeface="+mn-lt"/>
              <a:ea typeface="MS PGothic" charset="0"/>
            </a:endParaRPr>
          </a:p>
          <a:p>
            <a:pPr marL="44450" indent="0" eaLnBrk="1" hangingPunct="1">
              <a:buFont typeface="Wingdings 2" charset="0"/>
              <a:buNone/>
            </a:pPr>
            <a:r>
              <a:rPr lang="es-ES_tradnl">
                <a:latin typeface="+mn-lt"/>
                <a:ea typeface="MS PGothic" charset="0"/>
              </a:rPr>
              <a:t>Las partes quedan vinculadas por los usos y prácticas</a:t>
            </a:r>
            <a:endParaRPr lang="es-ES">
              <a:latin typeface="+mn-lt"/>
              <a:ea typeface="MS PGothic" charset="0"/>
            </a:endParaRPr>
          </a:p>
        </p:txBody>
      </p:sp>
    </p:spTree>
    <p:extLst>
      <p:ext uri="{BB962C8B-B14F-4D97-AF65-F5344CB8AC3E}">
        <p14:creationId xmlns:p14="http://schemas.microsoft.com/office/powerpoint/2010/main" val="1898807587"/>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5"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7" name="Freeform: Shape 76">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81922" name="Rectangle 2"/>
          <p:cNvSpPr>
            <a:spLocks noGrp="1" noRot="1" noChangeArrowheads="1"/>
          </p:cNvSpPr>
          <p:nvPr>
            <p:ph type="title"/>
          </p:nvPr>
        </p:nvSpPr>
        <p:spPr>
          <a:xfrm>
            <a:off x="653143" y="1645920"/>
            <a:ext cx="3522879" cy="4470821"/>
          </a:xfrm>
        </p:spPr>
        <p:txBody>
          <a:bodyPr>
            <a:normAutofit/>
          </a:bodyPr>
          <a:lstStyle/>
          <a:p>
            <a:pPr algn="r" eaLnBrk="1" hangingPunct="1"/>
            <a:r>
              <a:rPr lang="es-ES_tradnl" cap="none">
                <a:solidFill>
                  <a:srgbClr val="FFFFFF"/>
                </a:solidFill>
                <a:latin typeface="+mn-lt"/>
                <a:ea typeface="MS PGothic" charset="0"/>
              </a:rPr>
              <a:t>2. Usos y prácticas</a:t>
            </a:r>
            <a:endParaRPr lang="es-ES" cap="none">
              <a:solidFill>
                <a:srgbClr val="FFFFFF"/>
              </a:solidFill>
              <a:latin typeface="+mn-lt"/>
              <a:ea typeface="MS PGothic" charset="0"/>
            </a:endParaRPr>
          </a:p>
        </p:txBody>
      </p:sp>
      <p:sp>
        <p:nvSpPr>
          <p:cNvPr id="109571" name="Rectangle 3"/>
          <p:cNvSpPr>
            <a:spLocks noGrp="1" noChangeArrowheads="1"/>
          </p:cNvSpPr>
          <p:nvPr>
            <p:ph idx="1"/>
          </p:nvPr>
        </p:nvSpPr>
        <p:spPr>
          <a:xfrm>
            <a:off x="5204109" y="1645920"/>
            <a:ext cx="5919503" cy="4470821"/>
          </a:xfrm>
        </p:spPr>
        <p:txBody>
          <a:bodyPr>
            <a:normAutofit/>
          </a:bodyPr>
          <a:lstStyle/>
          <a:p>
            <a:pPr marL="44450" indent="0" eaLnBrk="1" hangingPunct="1">
              <a:buFont typeface="Wingdings 2" charset="0"/>
              <a:buNone/>
            </a:pPr>
            <a:r>
              <a:rPr lang="es-ES_tradnl" b="1">
                <a:latin typeface="+mn-lt"/>
                <a:ea typeface="MS PGothic" charset="0"/>
              </a:rPr>
              <a:t>3. Requisitos: Art. 9.2.</a:t>
            </a:r>
          </a:p>
          <a:p>
            <a:pPr marL="44450" indent="0" eaLnBrk="1" hangingPunct="1">
              <a:buFont typeface="Wingdings 2" charset="0"/>
              <a:buNone/>
            </a:pPr>
            <a:endParaRPr lang="es-ES_tradnl" b="1">
              <a:latin typeface="+mn-lt"/>
              <a:ea typeface="MS PGothic" charset="0"/>
            </a:endParaRPr>
          </a:p>
          <a:p>
            <a:pPr marL="44450" indent="0" eaLnBrk="1" hangingPunct="1">
              <a:buFont typeface="Wingdings 2" charset="0"/>
              <a:buNone/>
            </a:pPr>
            <a:endParaRPr lang="es-ES_tradnl" b="1">
              <a:latin typeface="+mn-lt"/>
              <a:ea typeface="MS PGothic" charset="0"/>
            </a:endParaRPr>
          </a:p>
          <a:p>
            <a:pPr marL="44450" indent="0" eaLnBrk="1" hangingPunct="1">
              <a:buFont typeface="Wingdings 2" charset="0"/>
              <a:buNone/>
            </a:pPr>
            <a:r>
              <a:rPr lang="es-ES_tradnl">
                <a:latin typeface="+mn-lt"/>
                <a:ea typeface="MS PGothic" charset="0"/>
              </a:rPr>
              <a:t>a) Las partes tenían o debían haber tenido   conocimiento.</a:t>
            </a:r>
          </a:p>
          <a:p>
            <a:pPr marL="44450" indent="0" eaLnBrk="1" hangingPunct="1">
              <a:buFont typeface="Wingdings 2" charset="0"/>
              <a:buNone/>
            </a:pPr>
            <a:endParaRPr lang="es-ES_tradnl">
              <a:latin typeface="+mn-lt"/>
              <a:ea typeface="MS PGothic" charset="0"/>
            </a:endParaRPr>
          </a:p>
          <a:p>
            <a:pPr marL="44450" indent="0" eaLnBrk="1" hangingPunct="1">
              <a:buFont typeface="Wingdings 2" charset="0"/>
              <a:buNone/>
            </a:pPr>
            <a:r>
              <a:rPr lang="es-ES_tradnl">
                <a:latin typeface="+mn-lt"/>
                <a:ea typeface="MS PGothic" charset="0"/>
              </a:rPr>
              <a:t>b) Ampliamente reconocidos y regularmente observados.</a:t>
            </a:r>
            <a:endParaRPr lang="es-ES">
              <a:latin typeface="+mn-lt"/>
              <a:ea typeface="MS PGothic" charset="0"/>
            </a:endParaRPr>
          </a:p>
        </p:txBody>
      </p:sp>
    </p:spTree>
    <p:extLst>
      <p:ext uri="{BB962C8B-B14F-4D97-AF65-F5344CB8AC3E}">
        <p14:creationId xmlns:p14="http://schemas.microsoft.com/office/powerpoint/2010/main" val="3743510973"/>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6"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13668" name="Rectangle 3">
            <a:extLst>
              <a:ext uri="{FF2B5EF4-FFF2-40B4-BE49-F238E27FC236}">
                <a16:creationId xmlns:a16="http://schemas.microsoft.com/office/drawing/2014/main" id="{7B52E978-4CEF-4051-BB7E-47BF6E3690FD}"/>
              </a:ext>
            </a:extLst>
          </p:cNvPr>
          <p:cNvGraphicFramePr>
            <a:graphicFrameLocks noGrp="1"/>
          </p:cNvGraphicFramePr>
          <p:nvPr>
            <p:ph idx="1"/>
            <p:extLst>
              <p:ext uri="{D42A27DB-BD31-4B8C-83A1-F6EECF244321}">
                <p14:modId xmlns:p14="http://schemas.microsoft.com/office/powerpoint/2010/main" val="3714330276"/>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94219972"/>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242" name="1 Título"/>
          <p:cNvSpPr>
            <a:spLocks noGrp="1"/>
          </p:cNvSpPr>
          <p:nvPr>
            <p:ph type="title"/>
          </p:nvPr>
        </p:nvSpPr>
        <p:spPr>
          <a:xfrm>
            <a:off x="648929" y="1063417"/>
            <a:ext cx="3505495" cy="4675396"/>
          </a:xfrm>
        </p:spPr>
        <p:txBody>
          <a:bodyPr anchor="ctr">
            <a:normAutofit/>
          </a:bodyPr>
          <a:lstStyle/>
          <a:p>
            <a:pPr algn="ctr" eaLnBrk="1" hangingPunct="1"/>
            <a:r>
              <a:rPr lang="es-CL" cap="none" dirty="0">
                <a:solidFill>
                  <a:srgbClr val="F2F2F2"/>
                </a:solidFill>
                <a:latin typeface="+mn-lt"/>
                <a:ea typeface="MS PGothic" charset="0"/>
              </a:rPr>
              <a:t>Los recursos del artículo 7</a:t>
            </a:r>
            <a:r>
              <a:rPr lang="es-CL" cap="none" dirty="0">
                <a:solidFill>
                  <a:srgbClr val="F2F2F2"/>
                </a:solidFill>
                <a:latin typeface="Arial" charset="0"/>
                <a:ea typeface="MS PGothic" charset="0"/>
              </a:rPr>
              <a:t>°</a:t>
            </a:r>
          </a:p>
        </p:txBody>
      </p:sp>
      <p:sp>
        <p:nvSpPr>
          <p:cNvPr id="76" name="Rectangle 75">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8"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15717" name="2 Marcador de contenido">
            <a:extLst>
              <a:ext uri="{FF2B5EF4-FFF2-40B4-BE49-F238E27FC236}">
                <a16:creationId xmlns:a16="http://schemas.microsoft.com/office/drawing/2014/main" id="{6765ACE7-505D-4B0E-A29C-3E1121E3FAFC}"/>
              </a:ext>
            </a:extLst>
          </p:cNvPr>
          <p:cNvGraphicFramePr>
            <a:graphicFrameLocks noGrp="1"/>
          </p:cNvGraphicFramePr>
          <p:nvPr>
            <p:ph idx="1"/>
            <p:extLst>
              <p:ext uri="{D42A27DB-BD31-4B8C-83A1-F6EECF244321}">
                <p14:modId xmlns:p14="http://schemas.microsoft.com/office/powerpoint/2010/main" val="2303890548"/>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2928536"/>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a:xfrm>
            <a:off x="646111" y="452718"/>
            <a:ext cx="9404723" cy="1400530"/>
          </a:xfrm>
        </p:spPr>
        <p:txBody>
          <a:bodyPr>
            <a:normAutofit/>
          </a:bodyPr>
          <a:lstStyle/>
          <a:p>
            <a:pPr algn="ctr" eaLnBrk="1" hangingPunct="1">
              <a:defRPr/>
            </a:pPr>
            <a:r>
              <a:rPr lang="es-ES_tradnl" altLang="es-CO" cap="none" dirty="0">
                <a:cs typeface="ＭＳ Ｐゴシック" charset="0"/>
              </a:rPr>
              <a:t>Principios generales</a:t>
            </a:r>
            <a:endParaRPr lang="es-ES" altLang="es-CO" cap="none" dirty="0">
              <a:cs typeface="ＭＳ Ｐゴシック" charset="0"/>
            </a:endParaRPr>
          </a:p>
        </p:txBody>
      </p:sp>
      <p:graphicFrame>
        <p:nvGraphicFramePr>
          <p:cNvPr id="121861" name="Rectangle 3">
            <a:extLst>
              <a:ext uri="{FF2B5EF4-FFF2-40B4-BE49-F238E27FC236}">
                <a16:creationId xmlns:a16="http://schemas.microsoft.com/office/drawing/2014/main" id="{088EE0D3-BF35-4F0A-BF2F-9F4B9BAE63C6}"/>
              </a:ext>
            </a:extLst>
          </p:cNvPr>
          <p:cNvGraphicFramePr>
            <a:graphicFrameLocks noGrp="1"/>
          </p:cNvGraphicFramePr>
          <p:nvPr>
            <p:ph idx="1"/>
            <p:extLst>
              <p:ext uri="{D42A27DB-BD31-4B8C-83A1-F6EECF244321}">
                <p14:modId xmlns:p14="http://schemas.microsoft.com/office/powerpoint/2010/main" val="1618486119"/>
              </p:ext>
            </p:extLst>
          </p:nvPr>
        </p:nvGraphicFramePr>
        <p:xfrm>
          <a:off x="646111" y="2140085"/>
          <a:ext cx="9404352" cy="40564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6899754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123926" name="Rectangle 72">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1 Título"/>
          <p:cNvSpPr>
            <a:spLocks noGrp="1"/>
          </p:cNvSpPr>
          <p:nvPr>
            <p:ph type="title"/>
          </p:nvPr>
        </p:nvSpPr>
        <p:spPr>
          <a:xfrm>
            <a:off x="5411931" y="452718"/>
            <a:ext cx="4638903" cy="1400530"/>
          </a:xfrm>
        </p:spPr>
        <p:txBody>
          <a:bodyPr>
            <a:normAutofit/>
          </a:bodyPr>
          <a:lstStyle/>
          <a:p>
            <a:pPr eaLnBrk="1" hangingPunct="1">
              <a:lnSpc>
                <a:spcPct val="90000"/>
              </a:lnSpc>
            </a:pPr>
            <a:br>
              <a:rPr lang="es-CL" sz="2300" cap="none">
                <a:latin typeface="Arial" charset="0"/>
                <a:ea typeface="MS PGothic" charset="0"/>
              </a:rPr>
            </a:br>
            <a:r>
              <a:rPr lang="es-CL" sz="2300" cap="none">
                <a:latin typeface="+mn-lt"/>
                <a:ea typeface="MS PGothic" charset="0"/>
              </a:rPr>
              <a:t>1. Carácter internacional y uniformidad en su aplicación</a:t>
            </a:r>
          </a:p>
        </p:txBody>
      </p:sp>
      <p:sp>
        <p:nvSpPr>
          <p:cNvPr id="123927"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123928" name="Picture 123908" descr="Marca de exclamación sobre fondo amarillo">
            <a:extLst>
              <a:ext uri="{FF2B5EF4-FFF2-40B4-BE49-F238E27FC236}">
                <a16:creationId xmlns:a16="http://schemas.microsoft.com/office/drawing/2014/main" id="{A5ACC387-124C-4914-95AF-7C1CBE3A173D}"/>
              </a:ext>
            </a:extLst>
          </p:cNvPr>
          <p:cNvPicPr>
            <a:picLocks noChangeAspect="1"/>
          </p:cNvPicPr>
          <p:nvPr/>
        </p:nvPicPr>
        <p:blipFill rotWithShape="1">
          <a:blip r:embed="rId3"/>
          <a:srcRect l="29265" r="16348"/>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123929" name="Rectangle 76">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23907" name="2 Marcador de contenido"/>
          <p:cNvSpPr>
            <a:spLocks noGrp="1"/>
          </p:cNvSpPr>
          <p:nvPr>
            <p:ph idx="1"/>
          </p:nvPr>
        </p:nvSpPr>
        <p:spPr>
          <a:xfrm>
            <a:off x="5410950" y="2052918"/>
            <a:ext cx="4638903" cy="4195481"/>
          </a:xfrm>
        </p:spPr>
        <p:txBody>
          <a:bodyPr>
            <a:normAutofit/>
          </a:bodyPr>
          <a:lstStyle/>
          <a:p>
            <a:pPr eaLnBrk="1" hangingPunct="1"/>
            <a:r>
              <a:rPr lang="es-CL" b="1" dirty="0">
                <a:latin typeface="+mn-lt"/>
                <a:ea typeface="MS PGothic" charset="0"/>
              </a:rPr>
              <a:t>Art. 7, núm. 1°. </a:t>
            </a:r>
          </a:p>
          <a:p>
            <a:pPr eaLnBrk="1" hangingPunct="1">
              <a:buFont typeface="Wingdings 3" charset="0"/>
              <a:buNone/>
            </a:pPr>
            <a:endParaRPr lang="es-CL" b="1" dirty="0">
              <a:latin typeface="+mn-lt"/>
              <a:ea typeface="MS PGothic" charset="0"/>
            </a:endParaRPr>
          </a:p>
          <a:p>
            <a:pPr eaLnBrk="1" hangingPunct="1"/>
            <a:r>
              <a:rPr lang="es-CL">
                <a:latin typeface="+mn-lt"/>
                <a:ea typeface="MS PGothic" charset="0"/>
              </a:rPr>
              <a:t>“En la interpretación de la presente Convención se tendrán en cuenta su carácter internacional y la necesidad de promover la uniformidad en su aplicación ….</a:t>
            </a:r>
          </a:p>
        </p:txBody>
      </p:sp>
    </p:spTree>
    <p:extLst>
      <p:ext uri="{BB962C8B-B14F-4D97-AF65-F5344CB8AC3E}">
        <p14:creationId xmlns:p14="http://schemas.microsoft.com/office/powerpoint/2010/main" val="3436004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7" name="Rectangle 136">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39"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1" name="Freeform: Shape 140">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125954" name="Content Placeholder 1"/>
          <p:cNvSpPr>
            <a:spLocks noGrp="1"/>
          </p:cNvSpPr>
          <p:nvPr>
            <p:ph idx="1"/>
          </p:nvPr>
        </p:nvSpPr>
        <p:spPr>
          <a:xfrm>
            <a:off x="1103312" y="2763520"/>
            <a:ext cx="8946541" cy="3484879"/>
          </a:xfrm>
        </p:spPr>
        <p:txBody>
          <a:bodyPr>
            <a:normAutofit/>
          </a:bodyPr>
          <a:lstStyle/>
          <a:p>
            <a:pPr eaLnBrk="1" hangingPunct="1">
              <a:lnSpc>
                <a:spcPct val="90000"/>
              </a:lnSpc>
            </a:pPr>
            <a:r>
              <a:rPr lang="es-CO" sz="1700" b="1">
                <a:latin typeface="+mn-lt"/>
                <a:ea typeface="MS PGothic" charset="0"/>
              </a:rPr>
              <a:t>1. La Convención como Tratado Internacional</a:t>
            </a:r>
          </a:p>
          <a:p>
            <a:pPr eaLnBrk="1" hangingPunct="1">
              <a:lnSpc>
                <a:spcPct val="90000"/>
              </a:lnSpc>
              <a:buFont typeface="Wingdings 3" charset="0"/>
              <a:buNone/>
            </a:pPr>
            <a:endParaRPr lang="es-CO" sz="1700" b="1">
              <a:latin typeface="+mn-lt"/>
              <a:ea typeface="MS PGothic" charset="0"/>
            </a:endParaRPr>
          </a:p>
          <a:p>
            <a:pPr eaLnBrk="1" hangingPunct="1">
              <a:lnSpc>
                <a:spcPct val="90000"/>
              </a:lnSpc>
            </a:pPr>
            <a:r>
              <a:rPr lang="es-CO" sz="1700" b="1">
                <a:latin typeface="+mn-lt"/>
                <a:ea typeface="MS PGothic" charset="0"/>
              </a:rPr>
              <a:t>2. La interpretación autónoma</a:t>
            </a:r>
          </a:p>
          <a:p>
            <a:pPr eaLnBrk="1" hangingPunct="1">
              <a:lnSpc>
                <a:spcPct val="90000"/>
              </a:lnSpc>
              <a:buFont typeface="Wingdings 3" charset="0"/>
              <a:buNone/>
            </a:pPr>
            <a:endParaRPr lang="es-CO" sz="1700" b="1">
              <a:latin typeface="+mn-lt"/>
              <a:ea typeface="MS PGothic" charset="0"/>
            </a:endParaRPr>
          </a:p>
          <a:p>
            <a:pPr eaLnBrk="1" hangingPunct="1">
              <a:lnSpc>
                <a:spcPct val="90000"/>
              </a:lnSpc>
            </a:pPr>
            <a:r>
              <a:rPr lang="es-CO" sz="1700" b="1">
                <a:latin typeface="+mn-lt"/>
                <a:ea typeface="MS PGothic" charset="0"/>
              </a:rPr>
              <a:t>3. El valor de los precedentes judiciales extranjeros</a:t>
            </a:r>
          </a:p>
          <a:p>
            <a:pPr eaLnBrk="1" hangingPunct="1">
              <a:lnSpc>
                <a:spcPct val="90000"/>
              </a:lnSpc>
            </a:pPr>
            <a:endParaRPr lang="es-CO" sz="1700" b="1">
              <a:latin typeface="+mn-lt"/>
              <a:ea typeface="MS PGothic" charset="0"/>
            </a:endParaRPr>
          </a:p>
          <a:p>
            <a:pPr eaLnBrk="1" hangingPunct="1">
              <a:lnSpc>
                <a:spcPct val="90000"/>
              </a:lnSpc>
            </a:pPr>
            <a:r>
              <a:rPr lang="es-CO" sz="1700" b="1">
                <a:latin typeface="+mn-lt"/>
                <a:ea typeface="MS PGothic" charset="0"/>
              </a:rPr>
              <a:t>4. La relación con otros instrumentos internacionales. Los Principios de UNIDROIT para los contratos comerciales internacionales</a:t>
            </a:r>
          </a:p>
          <a:p>
            <a:pPr eaLnBrk="1" hangingPunct="1">
              <a:lnSpc>
                <a:spcPct val="90000"/>
              </a:lnSpc>
            </a:pPr>
            <a:endParaRPr lang="es-CO" sz="1700" b="1">
              <a:latin typeface="+mn-lt"/>
              <a:ea typeface="MS PGothic" charset="0"/>
            </a:endParaRPr>
          </a:p>
          <a:p>
            <a:pPr eaLnBrk="1" hangingPunct="1">
              <a:lnSpc>
                <a:spcPct val="90000"/>
              </a:lnSpc>
            </a:pPr>
            <a:r>
              <a:rPr lang="es-CO" sz="1700" b="1">
                <a:latin typeface="+mn-lt"/>
                <a:ea typeface="MS PGothic" charset="0"/>
              </a:rPr>
              <a:t>5. El recurso al Derecho Internacional Privado</a:t>
            </a:r>
          </a:p>
        </p:txBody>
      </p:sp>
    </p:spTree>
    <p:extLst>
      <p:ext uri="{BB962C8B-B14F-4D97-AF65-F5344CB8AC3E}">
        <p14:creationId xmlns:p14="http://schemas.microsoft.com/office/powerpoint/2010/main" val="3623364465"/>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5"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3" name="Title 2">
            <a:extLst>
              <a:ext uri="{FF2B5EF4-FFF2-40B4-BE49-F238E27FC236}">
                <a16:creationId xmlns:a16="http://schemas.microsoft.com/office/drawing/2014/main" id="{4D26D788-0EB9-F243-B084-384F12A98B03}"/>
              </a:ext>
            </a:extLst>
          </p:cNvPr>
          <p:cNvSpPr>
            <a:spLocks noGrp="1"/>
          </p:cNvSpPr>
          <p:nvPr>
            <p:ph type="title"/>
          </p:nvPr>
        </p:nvSpPr>
        <p:spPr>
          <a:xfrm>
            <a:off x="648930" y="629267"/>
            <a:ext cx="9252154" cy="1016654"/>
          </a:xfrm>
        </p:spPr>
        <p:txBody>
          <a:bodyPr>
            <a:normAutofit/>
          </a:bodyPr>
          <a:lstStyle/>
          <a:p>
            <a:pPr eaLnBrk="1" hangingPunct="1">
              <a:lnSpc>
                <a:spcPct val="90000"/>
              </a:lnSpc>
              <a:defRPr/>
            </a:pPr>
            <a:br>
              <a:rPr lang="es-CO" altLang="es-ES_tradnl" sz="2000">
                <a:solidFill>
                  <a:srgbClr val="EBEBEB"/>
                </a:solidFill>
                <a:latin typeface="Arial" charset="0"/>
                <a:ea typeface="MS PGothic" charset="-128"/>
              </a:rPr>
            </a:br>
            <a:r>
              <a:rPr lang="es-CO" altLang="es-ES_tradnl" sz="2000">
                <a:solidFill>
                  <a:srgbClr val="EBEBEB"/>
                </a:solidFill>
                <a:latin typeface="Arial" charset="0"/>
                <a:ea typeface="MS PGothic" charset="-128"/>
              </a:rPr>
              <a:t>1. La Convención como tratado internacional</a:t>
            </a:r>
            <a:br>
              <a:rPr lang="es-CO" altLang="es-ES_tradnl" sz="2000">
                <a:solidFill>
                  <a:srgbClr val="EBEBEB"/>
                </a:solidFill>
                <a:latin typeface="Arial" charset="0"/>
                <a:ea typeface="MS PGothic" charset="-128"/>
              </a:rPr>
            </a:br>
            <a:endParaRPr lang="es-CO" altLang="es-ES_tradnl" sz="2000">
              <a:solidFill>
                <a:srgbClr val="EBEBEB"/>
              </a:solidFill>
              <a:latin typeface="Arial" charset="0"/>
              <a:ea typeface="MS PGothic" charset="-128"/>
            </a:endParaRPr>
          </a:p>
        </p:txBody>
      </p:sp>
      <p:sp>
        <p:nvSpPr>
          <p:cNvPr id="77" name="Rectangle 76">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9" name="Freeform: Shape 78">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es-CO"/>
          </a:p>
        </p:txBody>
      </p:sp>
      <p:graphicFrame>
        <p:nvGraphicFramePr>
          <p:cNvPr id="126983" name="Content Placeholder 1">
            <a:extLst>
              <a:ext uri="{FF2B5EF4-FFF2-40B4-BE49-F238E27FC236}">
                <a16:creationId xmlns:a16="http://schemas.microsoft.com/office/drawing/2014/main" id="{5B2250C9-A924-42F6-B334-F2235650FC7B}"/>
              </a:ext>
            </a:extLst>
          </p:cNvPr>
          <p:cNvGraphicFramePr>
            <a:graphicFrameLocks noGrp="1"/>
          </p:cNvGraphicFramePr>
          <p:nvPr>
            <p:ph idx="1"/>
            <p:extLst>
              <p:ext uri="{D42A27DB-BD31-4B8C-83A1-F6EECF244321}">
                <p14:modId xmlns:p14="http://schemas.microsoft.com/office/powerpoint/2010/main" val="92696983"/>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30082518"/>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3" name="Rectangle 7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7" name="Freeform: Shape 7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128002" name="Content Placeholder 1">
            <a:extLst>
              <a:ext uri="{FF2B5EF4-FFF2-40B4-BE49-F238E27FC236}">
                <a16:creationId xmlns:a16="http://schemas.microsoft.com/office/drawing/2014/main" id="{415C42E1-B5E9-E644-8A6C-774063827DE6}"/>
              </a:ext>
            </a:extLst>
          </p:cNvPr>
          <p:cNvSpPr>
            <a:spLocks noGrp="1"/>
          </p:cNvSpPr>
          <p:nvPr>
            <p:ph idx="1"/>
          </p:nvPr>
        </p:nvSpPr>
        <p:spPr>
          <a:xfrm>
            <a:off x="1103312" y="2763520"/>
            <a:ext cx="8946541" cy="3484879"/>
          </a:xfrm>
        </p:spPr>
        <p:txBody>
          <a:bodyPr>
            <a:normAutofit/>
          </a:bodyPr>
          <a:lstStyle/>
          <a:p>
            <a:pPr eaLnBrk="1" hangingPunct="1">
              <a:buFont typeface="Wingdings 2" charset="2"/>
              <a:buChar char=""/>
              <a:defRPr/>
            </a:pPr>
            <a:r>
              <a:rPr lang="es-CO" altLang="es-ES_tradnl" b="1">
                <a:latin typeface="Arial" charset="0"/>
                <a:ea typeface="MS PGothic" charset="-128"/>
              </a:rPr>
              <a:t>2. La interpretación autónoma</a:t>
            </a:r>
          </a:p>
          <a:p>
            <a:pPr eaLnBrk="1" hangingPunct="1">
              <a:buFont typeface="Wingdings 2" charset="2"/>
              <a:buChar char=""/>
              <a:defRPr/>
            </a:pPr>
            <a:endParaRPr lang="es-CO" altLang="es-ES_tradnl">
              <a:latin typeface="Arial" charset="0"/>
              <a:ea typeface="MS PGothic" charset="-128"/>
            </a:endParaRPr>
          </a:p>
          <a:p>
            <a:pPr eaLnBrk="1" hangingPunct="1">
              <a:buFont typeface="Wingdings 2" charset="2"/>
              <a:buChar char=""/>
              <a:defRPr/>
            </a:pPr>
            <a:r>
              <a:rPr lang="es-CO" altLang="es-ES_tradnl" b="1">
                <a:latin typeface="Arial" charset="0"/>
                <a:ea typeface="MS PGothic" charset="-128"/>
              </a:rPr>
              <a:t>3. El valor de los precedentes extranjeros:</a:t>
            </a:r>
          </a:p>
          <a:p>
            <a:pPr eaLnBrk="1" hangingPunct="1">
              <a:buFont typeface="Wingdings 2" charset="2"/>
              <a:buChar char=""/>
              <a:defRPr/>
            </a:pPr>
            <a:r>
              <a:rPr lang="es-CO" altLang="es-ES_tradnl">
                <a:latin typeface="Arial" charset="0"/>
                <a:ea typeface="MS PGothic" charset="-128"/>
              </a:rPr>
              <a:t>Art. 31.3.b Convención de Viena de 1969: Acudir a los fallos extranjeros constituye un deber pues con el contexto deberá tenerse en cuenta toda práctica seguida en la aplicación</a:t>
            </a:r>
          </a:p>
        </p:txBody>
      </p:sp>
    </p:spTree>
    <p:extLst>
      <p:ext uri="{BB962C8B-B14F-4D97-AF65-F5344CB8AC3E}">
        <p14:creationId xmlns:p14="http://schemas.microsoft.com/office/powerpoint/2010/main" val="262705848"/>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36" name="Rectangle 77">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EE560D5-45B3-4942-9528-CE90E238F10A}"/>
              </a:ext>
            </a:extLst>
          </p:cNvPr>
          <p:cNvSpPr>
            <a:spLocks noGrp="1"/>
          </p:cNvSpPr>
          <p:nvPr>
            <p:ph type="title"/>
          </p:nvPr>
        </p:nvSpPr>
        <p:spPr>
          <a:xfrm>
            <a:off x="648929" y="1063417"/>
            <a:ext cx="3505495" cy="4675396"/>
          </a:xfrm>
        </p:spPr>
        <p:txBody>
          <a:bodyPr rtlCol="0" anchor="ctr">
            <a:normAutofit/>
          </a:bodyPr>
          <a:lstStyle/>
          <a:p>
            <a:pPr>
              <a:defRPr/>
            </a:pPr>
            <a:r>
              <a:rPr lang="es-CO" sz="3900">
                <a:solidFill>
                  <a:srgbClr val="F2F2F2"/>
                </a:solidFill>
                <a:ea typeface="+mj-ea"/>
                <a:cs typeface="+mj-cs"/>
              </a:rPr>
              <a:t>El valor de los precedentes extranjeros</a:t>
            </a:r>
          </a:p>
        </p:txBody>
      </p:sp>
      <p:sp>
        <p:nvSpPr>
          <p:cNvPr id="129037" name="Rectangle 79">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9038"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039" name="Rectangle 83">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29029" name="Content Placeholder 1">
            <a:extLst>
              <a:ext uri="{FF2B5EF4-FFF2-40B4-BE49-F238E27FC236}">
                <a16:creationId xmlns:a16="http://schemas.microsoft.com/office/drawing/2014/main" id="{41E28DF1-ED03-4097-A9CD-38C73B4CC011}"/>
              </a:ext>
            </a:extLst>
          </p:cNvPr>
          <p:cNvGraphicFramePr>
            <a:graphicFrameLocks noGrp="1"/>
          </p:cNvGraphicFramePr>
          <p:nvPr>
            <p:ph idx="1"/>
            <p:extLst>
              <p:ext uri="{D42A27DB-BD31-4B8C-83A1-F6EECF244321}">
                <p14:modId xmlns:p14="http://schemas.microsoft.com/office/powerpoint/2010/main" val="1412396092"/>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7033494"/>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4"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6" name="Freeform: Shape 7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 name="Title 2">
            <a:extLst>
              <a:ext uri="{FF2B5EF4-FFF2-40B4-BE49-F238E27FC236}">
                <a16:creationId xmlns:a16="http://schemas.microsoft.com/office/drawing/2014/main" id="{19A8E62C-10EC-8142-94FD-3956192EA8C6}"/>
              </a:ext>
            </a:extLst>
          </p:cNvPr>
          <p:cNvSpPr>
            <a:spLocks noGrp="1"/>
          </p:cNvSpPr>
          <p:nvPr>
            <p:ph type="title"/>
          </p:nvPr>
        </p:nvSpPr>
        <p:spPr>
          <a:xfrm>
            <a:off x="653143" y="1645920"/>
            <a:ext cx="3522879" cy="4470821"/>
          </a:xfrm>
        </p:spPr>
        <p:txBody>
          <a:bodyPr>
            <a:normAutofit/>
          </a:bodyPr>
          <a:lstStyle/>
          <a:p>
            <a:pPr algn="r" eaLnBrk="1" hangingPunct="1">
              <a:defRPr/>
            </a:pPr>
            <a:r>
              <a:rPr lang="es-CO" altLang="es-ES_tradnl" sz="3900">
                <a:solidFill>
                  <a:srgbClr val="FFFFFF"/>
                </a:solidFill>
                <a:latin typeface="Arial" charset="0"/>
                <a:ea typeface="MS PGothic" charset="-128"/>
              </a:rPr>
              <a:t>4. La relación con otros instrumentos internacionales</a:t>
            </a:r>
          </a:p>
        </p:txBody>
      </p:sp>
      <p:sp>
        <p:nvSpPr>
          <p:cNvPr id="131075" name="Content Placeholder 1">
            <a:extLst>
              <a:ext uri="{FF2B5EF4-FFF2-40B4-BE49-F238E27FC236}">
                <a16:creationId xmlns:a16="http://schemas.microsoft.com/office/drawing/2014/main" id="{990B51B5-3B57-CE4A-B446-071A24C000FD}"/>
              </a:ext>
            </a:extLst>
          </p:cNvPr>
          <p:cNvSpPr>
            <a:spLocks noGrp="1"/>
          </p:cNvSpPr>
          <p:nvPr>
            <p:ph idx="1"/>
          </p:nvPr>
        </p:nvSpPr>
        <p:spPr>
          <a:xfrm>
            <a:off x="5204109" y="1645920"/>
            <a:ext cx="5919503" cy="4470821"/>
          </a:xfrm>
        </p:spPr>
        <p:txBody>
          <a:bodyPr>
            <a:normAutofit/>
          </a:bodyPr>
          <a:lstStyle/>
          <a:p>
            <a:pPr eaLnBrk="1" hangingPunct="1">
              <a:lnSpc>
                <a:spcPct val="90000"/>
              </a:lnSpc>
              <a:buFont typeface="Wingdings 2" charset="2"/>
              <a:buChar char=""/>
              <a:defRPr/>
            </a:pPr>
            <a:r>
              <a:rPr lang="es-CO" altLang="es-ES_tradnl">
                <a:latin typeface="Arial" charset="0"/>
                <a:ea typeface="MS PGothic" charset="-128"/>
              </a:rPr>
              <a:t>Acudir a otros instrumentos internacionales para solucionar lagunas </a:t>
            </a:r>
            <a:r>
              <a:rPr lang="es-CO" altLang="es-ES_tradnl" i="1">
                <a:latin typeface="Arial" charset="0"/>
                <a:ea typeface="MS PGothic" charset="-128"/>
              </a:rPr>
              <a:t>praeter legem</a:t>
            </a:r>
            <a:r>
              <a:rPr lang="es-CO" altLang="es-ES_tradnl">
                <a:latin typeface="Arial" charset="0"/>
                <a:ea typeface="MS PGothic" charset="-128"/>
              </a:rPr>
              <a:t>, es la mejor forma de honrar la </a:t>
            </a:r>
            <a:r>
              <a:rPr lang="es-CO" altLang="en-US">
                <a:latin typeface="Arial" charset="0"/>
                <a:ea typeface="MS PGothic" charset="-128"/>
              </a:rPr>
              <a:t>“</a:t>
            </a:r>
            <a:r>
              <a:rPr lang="es-CO" altLang="es-ES_tradnl">
                <a:latin typeface="Arial" charset="0"/>
                <a:ea typeface="MS PGothic" charset="-128"/>
              </a:rPr>
              <a:t>internacionalidad</a:t>
            </a:r>
            <a:r>
              <a:rPr lang="es-CO" altLang="en-US">
                <a:latin typeface="Arial" charset="0"/>
                <a:ea typeface="MS PGothic" charset="-128"/>
              </a:rPr>
              <a:t>”</a:t>
            </a:r>
            <a:r>
              <a:rPr lang="es-CO" altLang="es-ES_tradnl">
                <a:latin typeface="Arial" charset="0"/>
                <a:ea typeface="MS PGothic" charset="-128"/>
              </a:rPr>
              <a:t> de la Convención, así no se trate de instrumentos legislados. (En muchos casos se trata de instrumentos consuetudinarios).</a:t>
            </a:r>
          </a:p>
          <a:p>
            <a:pPr eaLnBrk="1" hangingPunct="1">
              <a:lnSpc>
                <a:spcPct val="90000"/>
              </a:lnSpc>
              <a:buFont typeface="Wingdings 2" charset="2"/>
              <a:buChar char=""/>
              <a:defRPr/>
            </a:pPr>
            <a:endParaRPr lang="es-CO" altLang="es-ES_tradnl">
              <a:latin typeface="Arial" charset="0"/>
              <a:ea typeface="MS PGothic" charset="-128"/>
            </a:endParaRPr>
          </a:p>
          <a:p>
            <a:pPr eaLnBrk="1" hangingPunct="1">
              <a:lnSpc>
                <a:spcPct val="90000"/>
              </a:lnSpc>
              <a:buFont typeface="Wingdings 2" charset="2"/>
              <a:buChar char=""/>
              <a:defRPr/>
            </a:pPr>
            <a:r>
              <a:rPr lang="es-CO" altLang="es-ES_tradnl">
                <a:latin typeface="Arial" charset="0"/>
                <a:ea typeface="MS PGothic" charset="-128"/>
              </a:rPr>
              <a:t>Fallos que han acudido a los P. Unidroit para llenar el vacío de las tasas de interés del art. 78 CV.</a:t>
            </a:r>
          </a:p>
          <a:p>
            <a:pPr eaLnBrk="1" hangingPunct="1">
              <a:lnSpc>
                <a:spcPct val="90000"/>
              </a:lnSpc>
              <a:buFont typeface="Wingdings 2" charset="2"/>
              <a:buChar char=""/>
              <a:defRPr/>
            </a:pPr>
            <a:endParaRPr lang="es-CO" altLang="es-ES_tradnl">
              <a:latin typeface="Arial" charset="0"/>
              <a:ea typeface="MS PGothic" charset="-128"/>
            </a:endParaRPr>
          </a:p>
          <a:p>
            <a:pPr eaLnBrk="1" hangingPunct="1">
              <a:lnSpc>
                <a:spcPct val="90000"/>
              </a:lnSpc>
              <a:buFont typeface="Wingdings 2" charset="2"/>
              <a:buChar char=""/>
              <a:defRPr/>
            </a:pPr>
            <a:r>
              <a:rPr lang="es-CO" altLang="es-ES_tradnl">
                <a:latin typeface="Arial" charset="0"/>
                <a:ea typeface="MS PGothic" charset="-128"/>
              </a:rPr>
              <a:t>En las lagunas </a:t>
            </a:r>
            <a:r>
              <a:rPr lang="es-CO" altLang="en-US">
                <a:latin typeface="Arial" charset="0"/>
                <a:ea typeface="MS PGothic" charset="-128"/>
              </a:rPr>
              <a:t>“</a:t>
            </a:r>
            <a:r>
              <a:rPr lang="es-CO" altLang="es-ES_tradnl">
                <a:latin typeface="Arial" charset="0"/>
                <a:ea typeface="MS PGothic" charset="-128"/>
              </a:rPr>
              <a:t>intra legem</a:t>
            </a:r>
            <a:r>
              <a:rPr lang="es-CO" altLang="en-US">
                <a:latin typeface="Arial" charset="0"/>
                <a:ea typeface="MS PGothic" charset="-128"/>
              </a:rPr>
              <a:t>”</a:t>
            </a:r>
            <a:r>
              <a:rPr lang="es-CO" altLang="es-ES_tradnl">
                <a:latin typeface="Arial" charset="0"/>
                <a:ea typeface="MS PGothic" charset="-128"/>
              </a:rPr>
              <a:t> si se debe acudir a normas nacionales imperativas. </a:t>
            </a:r>
          </a:p>
        </p:txBody>
      </p:sp>
    </p:spTree>
    <p:extLst>
      <p:ext uri="{BB962C8B-B14F-4D97-AF65-F5344CB8AC3E}">
        <p14:creationId xmlns:p14="http://schemas.microsoft.com/office/powerpoint/2010/main" val="1749125649"/>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4"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6" name="Freeform: Shape 7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3" name="Title 2">
            <a:extLst>
              <a:ext uri="{FF2B5EF4-FFF2-40B4-BE49-F238E27FC236}">
                <a16:creationId xmlns:a16="http://schemas.microsoft.com/office/drawing/2014/main" id="{B5198CC2-77A5-F746-9D11-36993F721FD4}"/>
              </a:ext>
            </a:extLst>
          </p:cNvPr>
          <p:cNvSpPr>
            <a:spLocks noGrp="1"/>
          </p:cNvSpPr>
          <p:nvPr>
            <p:ph type="title"/>
          </p:nvPr>
        </p:nvSpPr>
        <p:spPr>
          <a:xfrm>
            <a:off x="653143" y="1645920"/>
            <a:ext cx="3522879" cy="4470821"/>
          </a:xfrm>
        </p:spPr>
        <p:txBody>
          <a:bodyPr rtlCol="0">
            <a:normAutofit/>
          </a:bodyPr>
          <a:lstStyle/>
          <a:p>
            <a:pPr algn="r">
              <a:defRPr/>
            </a:pPr>
            <a:r>
              <a:rPr lang="es-CO" sz="3900">
                <a:solidFill>
                  <a:srgbClr val="FFFFFF"/>
                </a:solidFill>
                <a:ea typeface="+mj-ea"/>
                <a:cs typeface="+mj-cs"/>
              </a:rPr>
              <a:t>5. El recurso al Derecho Internacional Privado</a:t>
            </a:r>
          </a:p>
        </p:txBody>
      </p:sp>
      <p:sp>
        <p:nvSpPr>
          <p:cNvPr id="132099" name="Content Placeholder 1">
            <a:extLst>
              <a:ext uri="{FF2B5EF4-FFF2-40B4-BE49-F238E27FC236}">
                <a16:creationId xmlns:a16="http://schemas.microsoft.com/office/drawing/2014/main" id="{BB174DD3-F77F-B94F-8694-8E9E9CC92372}"/>
              </a:ext>
            </a:extLst>
          </p:cNvPr>
          <p:cNvSpPr>
            <a:spLocks noGrp="1"/>
          </p:cNvSpPr>
          <p:nvPr>
            <p:ph idx="1"/>
          </p:nvPr>
        </p:nvSpPr>
        <p:spPr>
          <a:xfrm>
            <a:off x="5204109" y="1645920"/>
            <a:ext cx="5919503" cy="4470821"/>
          </a:xfrm>
        </p:spPr>
        <p:txBody>
          <a:bodyPr>
            <a:normAutofit/>
          </a:bodyPr>
          <a:lstStyle/>
          <a:p>
            <a:pPr eaLnBrk="1" hangingPunct="1">
              <a:buFont typeface="Wingdings 3" charset="2"/>
              <a:buNone/>
              <a:defRPr/>
            </a:pPr>
            <a:endParaRPr lang="es-CO" altLang="es-ES_tradnl" dirty="0">
              <a:latin typeface="Arial" charset="0"/>
              <a:ea typeface="MS PGothic" charset="-128"/>
            </a:endParaRPr>
          </a:p>
          <a:p>
            <a:pPr algn="just" eaLnBrk="1" hangingPunct="1">
              <a:buFont typeface="Wingdings 3" charset="2"/>
              <a:buNone/>
              <a:defRPr/>
            </a:pPr>
            <a:r>
              <a:rPr lang="es-CO" altLang="es-ES_tradnl" dirty="0">
                <a:latin typeface="Arial" charset="0"/>
                <a:ea typeface="MS PGothic" charset="-128"/>
              </a:rPr>
              <a:t>     </a:t>
            </a:r>
          </a:p>
          <a:p>
            <a:pPr algn="just" eaLnBrk="1" hangingPunct="1">
              <a:buFont typeface="Wingdings 3" charset="2"/>
              <a:buNone/>
              <a:defRPr/>
            </a:pPr>
            <a:r>
              <a:rPr lang="es-CO" altLang="es-ES_tradnl" dirty="0">
                <a:latin typeface="Arial" charset="0"/>
                <a:ea typeface="MS PGothic" charset="-128"/>
              </a:rPr>
              <a:t>Remisión a la distinción entre lagunas </a:t>
            </a:r>
            <a:r>
              <a:rPr lang="es-CO" altLang="es-ES_tradnl" i="1" dirty="0">
                <a:latin typeface="Arial" charset="0"/>
                <a:ea typeface="MS PGothic" charset="-128"/>
              </a:rPr>
              <a:t>praeter legem e intra legem: en algunos casos debe irse directamente a las reglas de derecho internacional privado (exclusiones) y en otras hay que agotar las fuentes aplicables (vacíos).</a:t>
            </a:r>
            <a:r>
              <a:rPr lang="es-CO" altLang="es-ES_tradnl" dirty="0">
                <a:latin typeface="Arial" charset="0"/>
                <a:ea typeface="MS PGothic" charset="-128"/>
              </a:rPr>
              <a:t> </a:t>
            </a:r>
          </a:p>
        </p:txBody>
      </p:sp>
    </p:spTree>
    <p:extLst>
      <p:ext uri="{BB962C8B-B14F-4D97-AF65-F5344CB8AC3E}">
        <p14:creationId xmlns:p14="http://schemas.microsoft.com/office/powerpoint/2010/main" val="3794960223"/>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0" name="Rectangle 199">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0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04" name="Freeform: Shape 20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0482" name="1 Título"/>
          <p:cNvSpPr>
            <a:spLocks noGrp="1"/>
          </p:cNvSpPr>
          <p:nvPr>
            <p:ph type="title"/>
          </p:nvPr>
        </p:nvSpPr>
        <p:spPr>
          <a:xfrm>
            <a:off x="653143" y="1645920"/>
            <a:ext cx="3522879" cy="4470821"/>
          </a:xfrm>
        </p:spPr>
        <p:txBody>
          <a:bodyPr>
            <a:normAutofit/>
          </a:bodyPr>
          <a:lstStyle/>
          <a:p>
            <a:pPr algn="ctr" eaLnBrk="1" hangingPunct="1"/>
            <a:br>
              <a:rPr lang="es-CL" sz="3200" cap="none" dirty="0">
                <a:solidFill>
                  <a:srgbClr val="FFFFFF"/>
                </a:solidFill>
                <a:latin typeface="+mn-lt"/>
                <a:ea typeface="MS PGothic" charset="0"/>
              </a:rPr>
            </a:br>
            <a:br>
              <a:rPr lang="es-CL" sz="3200" cap="none" dirty="0">
                <a:solidFill>
                  <a:srgbClr val="FFFFFF"/>
                </a:solidFill>
                <a:latin typeface="+mn-lt"/>
                <a:ea typeface="MS PGothic" charset="0"/>
              </a:rPr>
            </a:br>
            <a:br>
              <a:rPr lang="es-CL" sz="3200" cap="none" dirty="0">
                <a:solidFill>
                  <a:srgbClr val="FFFFFF"/>
                </a:solidFill>
                <a:latin typeface="+mn-lt"/>
                <a:ea typeface="MS PGothic" charset="0"/>
              </a:rPr>
            </a:br>
            <a:r>
              <a:rPr lang="es-CL" sz="3200" cap="none" dirty="0">
                <a:solidFill>
                  <a:srgbClr val="FFFFFF"/>
                </a:solidFill>
                <a:latin typeface="+mn-lt"/>
                <a:ea typeface="MS PGothic" charset="0"/>
              </a:rPr>
              <a:t>2. Interpretación de Buena Fe</a:t>
            </a:r>
          </a:p>
        </p:txBody>
      </p:sp>
      <p:sp>
        <p:nvSpPr>
          <p:cNvPr id="139267" name="2 Marcador de contenido"/>
          <p:cNvSpPr>
            <a:spLocks noGrp="1"/>
          </p:cNvSpPr>
          <p:nvPr>
            <p:ph idx="1"/>
          </p:nvPr>
        </p:nvSpPr>
        <p:spPr>
          <a:xfrm>
            <a:off x="5204109" y="1645920"/>
            <a:ext cx="5919503" cy="4470821"/>
          </a:xfrm>
        </p:spPr>
        <p:txBody>
          <a:bodyPr>
            <a:normAutofit/>
          </a:bodyPr>
          <a:lstStyle/>
          <a:p>
            <a:pPr eaLnBrk="1" hangingPunct="1"/>
            <a:endParaRPr lang="es-CL">
              <a:latin typeface="+mn-lt"/>
              <a:ea typeface="MS PGothic" charset="0"/>
            </a:endParaRPr>
          </a:p>
          <a:p>
            <a:pPr eaLnBrk="1" hangingPunct="1"/>
            <a:endParaRPr lang="es-CL">
              <a:latin typeface="+mn-lt"/>
              <a:ea typeface="MS PGothic" charset="0"/>
            </a:endParaRPr>
          </a:p>
          <a:p>
            <a:pPr eaLnBrk="1" hangingPunct="1"/>
            <a:endParaRPr lang="es-CL">
              <a:latin typeface="+mn-lt"/>
              <a:ea typeface="MS PGothic" charset="0"/>
            </a:endParaRPr>
          </a:p>
          <a:p>
            <a:pPr eaLnBrk="1" hangingPunct="1"/>
            <a:r>
              <a:rPr lang="es-CL" dirty="0">
                <a:latin typeface="+mn-lt"/>
                <a:ea typeface="MS PGothic" charset="0"/>
              </a:rPr>
              <a:t>Art. 7. “En la interpretación de la presente convención se tendrá en cuenta…la necesidad de asegurar la observancia de la buena fe en el comercio internacional”</a:t>
            </a:r>
            <a:r>
              <a:rPr lang="es-CL" altLang="ja-JP" dirty="0">
                <a:latin typeface="+mn-lt"/>
                <a:ea typeface="MS PGothic" charset="0"/>
              </a:rPr>
              <a:t>.</a:t>
            </a:r>
            <a:endParaRPr lang="es-CL" altLang="ja-JP">
              <a:latin typeface="+mn-lt"/>
              <a:ea typeface="MS PGothic" charset="0"/>
            </a:endParaRPr>
          </a:p>
          <a:p>
            <a:pPr eaLnBrk="1" hangingPunct="1"/>
            <a:endParaRPr lang="es-CL">
              <a:latin typeface="+mn-lt"/>
              <a:ea typeface="MS PGothic" charset="0"/>
            </a:endParaRPr>
          </a:p>
        </p:txBody>
      </p:sp>
    </p:spTree>
    <p:extLst>
      <p:ext uri="{BB962C8B-B14F-4D97-AF65-F5344CB8AC3E}">
        <p14:creationId xmlns:p14="http://schemas.microsoft.com/office/powerpoint/2010/main" val="1688133964"/>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useBgFill="1">
        <p:nvSpPr>
          <p:cNvPr id="140293" name="Rectangle 135">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0294"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140295" name="Freeform: Shape 139">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296" name="Rectangle 141">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1506" name="1 Título"/>
          <p:cNvSpPr>
            <a:spLocks noGrp="1"/>
          </p:cNvSpPr>
          <p:nvPr>
            <p:ph type="title"/>
          </p:nvPr>
        </p:nvSpPr>
        <p:spPr>
          <a:xfrm>
            <a:off x="653143" y="1645920"/>
            <a:ext cx="3522879" cy="4470821"/>
          </a:xfrm>
        </p:spPr>
        <p:txBody>
          <a:bodyPr>
            <a:normAutofit/>
          </a:bodyPr>
          <a:lstStyle/>
          <a:p>
            <a:pPr algn="r"/>
            <a:r>
              <a:rPr lang="es-CL" sz="3300" b="1">
                <a:solidFill>
                  <a:schemeClr val="bg2"/>
                </a:solidFill>
                <a:ea typeface="MS PGothic" charset="0"/>
              </a:rPr>
              <a:t>Interpretaciones de los tribunales</a:t>
            </a:r>
            <a:r>
              <a:rPr lang="es-CL" sz="3300">
                <a:solidFill>
                  <a:schemeClr val="bg2"/>
                </a:solidFill>
                <a:ea typeface="MS PGothic" charset="0"/>
              </a:rPr>
              <a:t>:</a:t>
            </a:r>
          </a:p>
        </p:txBody>
      </p:sp>
      <p:sp>
        <p:nvSpPr>
          <p:cNvPr id="140291" name="2 Marcador de contenido"/>
          <p:cNvSpPr>
            <a:spLocks noGrp="1"/>
          </p:cNvSpPr>
          <p:nvPr>
            <p:ph idx="1"/>
          </p:nvPr>
        </p:nvSpPr>
        <p:spPr>
          <a:xfrm>
            <a:off x="5204109" y="1645920"/>
            <a:ext cx="6269434" cy="4470821"/>
          </a:xfrm>
        </p:spPr>
        <p:txBody>
          <a:bodyPr>
            <a:normAutofit/>
          </a:bodyPr>
          <a:lstStyle/>
          <a:p>
            <a:pPr eaLnBrk="1" hangingPunct="1">
              <a:buFont typeface="Wingdings" charset="0"/>
              <a:buNone/>
            </a:pPr>
            <a:endParaRPr lang="es-CL">
              <a:latin typeface="+mn-lt"/>
              <a:ea typeface="MS PGothic" charset="0"/>
            </a:endParaRPr>
          </a:p>
          <a:p>
            <a:pPr eaLnBrk="1" hangingPunct="1"/>
            <a:endParaRPr lang="es-CL">
              <a:latin typeface="+mn-lt"/>
              <a:ea typeface="MS PGothic" charset="0"/>
            </a:endParaRPr>
          </a:p>
          <a:p>
            <a:pPr eaLnBrk="1" hangingPunct="1"/>
            <a:endParaRPr lang="es-CL">
              <a:latin typeface="+mn-lt"/>
              <a:ea typeface="MS PGothic" charset="0"/>
            </a:endParaRPr>
          </a:p>
          <a:p>
            <a:pPr eaLnBrk="1" hangingPunct="1"/>
            <a:r>
              <a:rPr lang="es-CL">
                <a:latin typeface="+mn-lt"/>
                <a:ea typeface="MS PGothic" charset="0"/>
              </a:rPr>
              <a:t>A) </a:t>
            </a:r>
            <a:r>
              <a:rPr lang="es-CL" b="1">
                <a:latin typeface="+mn-lt"/>
                <a:ea typeface="MS PGothic" charset="0"/>
              </a:rPr>
              <a:t>BGH, Alemania, 31 oct. 2001</a:t>
            </a:r>
            <a:r>
              <a:rPr lang="es-CL">
                <a:latin typeface="+mn-lt"/>
                <a:ea typeface="MS PGothic" charset="0"/>
              </a:rPr>
              <a:t>: Deber de cooperación e información (sobre el sentido de unas cláusulas predispuestas).</a:t>
            </a:r>
          </a:p>
          <a:p>
            <a:pPr eaLnBrk="1" hangingPunct="1"/>
            <a:endParaRPr lang="es-CL">
              <a:latin typeface="Arial" charset="0"/>
              <a:ea typeface="MS PGothic" charset="0"/>
            </a:endParaRPr>
          </a:p>
        </p:txBody>
      </p:sp>
    </p:spTree>
    <p:extLst>
      <p:ext uri="{BB962C8B-B14F-4D97-AF65-F5344CB8AC3E}">
        <p14:creationId xmlns:p14="http://schemas.microsoft.com/office/powerpoint/2010/main" val="13263821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9"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40300"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301"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030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1506"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2. Interpretación de Buena Fe</a:t>
            </a:r>
          </a:p>
        </p:txBody>
      </p:sp>
      <p:sp>
        <p:nvSpPr>
          <p:cNvPr id="140291" name="2 Marcador de contenido"/>
          <p:cNvSpPr>
            <a:spLocks noGrp="1"/>
          </p:cNvSpPr>
          <p:nvPr>
            <p:ph idx="1"/>
          </p:nvPr>
        </p:nvSpPr>
        <p:spPr>
          <a:xfrm>
            <a:off x="1103312" y="2763520"/>
            <a:ext cx="8946541" cy="3484879"/>
          </a:xfrm>
        </p:spPr>
        <p:txBody>
          <a:bodyPr>
            <a:normAutofit/>
          </a:bodyPr>
          <a:lstStyle/>
          <a:p>
            <a:pPr marL="0" indent="0" algn="just" eaLnBrk="1" hangingPunct="1">
              <a:lnSpc>
                <a:spcPct val="90000"/>
              </a:lnSpc>
              <a:buNone/>
            </a:pPr>
            <a:endParaRPr lang="es-CL" sz="1900" dirty="0">
              <a:latin typeface="+mn-lt"/>
              <a:ea typeface="MS PGothic" charset="0"/>
            </a:endParaRPr>
          </a:p>
          <a:p>
            <a:pPr eaLnBrk="1" hangingPunct="1">
              <a:lnSpc>
                <a:spcPct val="90000"/>
              </a:lnSpc>
            </a:pPr>
            <a:r>
              <a:rPr lang="es-CL" sz="1900" dirty="0">
                <a:latin typeface="+mn-lt"/>
                <a:ea typeface="MS PGothic" charset="0"/>
              </a:rPr>
              <a:t>A) </a:t>
            </a:r>
            <a:r>
              <a:rPr lang="es-CL" sz="1900" b="1" dirty="0">
                <a:latin typeface="+mn-lt"/>
                <a:ea typeface="MS PGothic" charset="0"/>
              </a:rPr>
              <a:t>BGH, Alemania, 31 oct. 2001</a:t>
            </a:r>
            <a:r>
              <a:rPr lang="es-CL" sz="1900" dirty="0">
                <a:latin typeface="+mn-lt"/>
                <a:ea typeface="MS PGothic" charset="0"/>
              </a:rPr>
              <a:t>: Deber de cooperación e información (sobre el sentido de unas cláusulas predispuestas).</a:t>
            </a:r>
          </a:p>
          <a:p>
            <a:pPr marL="0" indent="0">
              <a:lnSpc>
                <a:spcPct val="90000"/>
              </a:lnSpc>
              <a:buNone/>
            </a:pPr>
            <a:r>
              <a:rPr lang="es-CO" sz="1900" dirty="0"/>
              <a:t> </a:t>
            </a:r>
          </a:p>
          <a:p>
            <a:pPr marL="0" indent="0" algn="just">
              <a:lnSpc>
                <a:spcPct val="90000"/>
              </a:lnSpc>
              <a:buNone/>
            </a:pPr>
            <a:r>
              <a:rPr lang="es-CO" sz="1900" dirty="0"/>
              <a:t>Se trató de un contrato de compraventa celebrado entre una empresa alemana vendedora y una empresa compradora española. El contrato tuvo por objeto la venta de una máquina qe cortar engranajes usada por un precio de 370.000 marcos alemanes. En el documento de confirmación del pedido emitido por el vendedor había una cláusula de remisión a unas condiciones estandar que no se encontraban adjuntas a dicho documento</a:t>
            </a:r>
            <a:endParaRPr lang="es-CL" sz="1900" dirty="0">
              <a:latin typeface="Arial" charset="0"/>
              <a:ea typeface="MS PGothic" charset="0"/>
            </a:endParaRPr>
          </a:p>
        </p:txBody>
      </p:sp>
    </p:spTree>
    <p:extLst>
      <p:ext uri="{BB962C8B-B14F-4D97-AF65-F5344CB8AC3E}">
        <p14:creationId xmlns:p14="http://schemas.microsoft.com/office/powerpoint/2010/main" val="2076321316"/>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1506"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2. Interpretación de Buena Fe</a:t>
            </a:r>
          </a:p>
        </p:txBody>
      </p:sp>
      <p:sp>
        <p:nvSpPr>
          <p:cNvPr id="140291" name="2 Marcador de contenido"/>
          <p:cNvSpPr>
            <a:spLocks noGrp="1"/>
          </p:cNvSpPr>
          <p:nvPr>
            <p:ph idx="1"/>
          </p:nvPr>
        </p:nvSpPr>
        <p:spPr>
          <a:xfrm>
            <a:off x="1103312" y="2763520"/>
            <a:ext cx="8946541" cy="3484879"/>
          </a:xfrm>
        </p:spPr>
        <p:txBody>
          <a:bodyPr>
            <a:normAutofit/>
          </a:bodyPr>
          <a:lstStyle/>
          <a:p>
            <a:pPr marL="0" indent="0" eaLnBrk="1" hangingPunct="1">
              <a:lnSpc>
                <a:spcPct val="90000"/>
              </a:lnSpc>
              <a:buNone/>
            </a:pPr>
            <a:endParaRPr lang="es-CL" sz="1700">
              <a:latin typeface="+mn-lt"/>
              <a:ea typeface="MS PGothic" charset="0"/>
            </a:endParaRPr>
          </a:p>
          <a:p>
            <a:pPr eaLnBrk="1" hangingPunct="1">
              <a:lnSpc>
                <a:spcPct val="90000"/>
              </a:lnSpc>
            </a:pPr>
            <a:r>
              <a:rPr lang="es-CL" sz="1700">
                <a:latin typeface="+mn-lt"/>
                <a:ea typeface="MS PGothic" charset="0"/>
              </a:rPr>
              <a:t>A) </a:t>
            </a:r>
            <a:r>
              <a:rPr lang="es-CL" sz="1700" b="1">
                <a:latin typeface="+mn-lt"/>
                <a:ea typeface="MS PGothic" charset="0"/>
              </a:rPr>
              <a:t>BGH, Alemania, 31 oct. 2001</a:t>
            </a:r>
            <a:r>
              <a:rPr lang="es-CL" sz="1700">
                <a:latin typeface="+mn-lt"/>
                <a:ea typeface="MS PGothic" charset="0"/>
              </a:rPr>
              <a:t>: Deber de cooperación e información (sobre el sentido de unas cláusulas predispuestas).</a:t>
            </a:r>
          </a:p>
          <a:p>
            <a:pPr marL="0" indent="0">
              <a:lnSpc>
                <a:spcPct val="90000"/>
              </a:lnSpc>
              <a:buNone/>
            </a:pPr>
            <a:endParaRPr lang="es-CO" sz="1700"/>
          </a:p>
          <a:p>
            <a:pPr marL="0" indent="0">
              <a:lnSpc>
                <a:spcPct val="90000"/>
              </a:lnSpc>
              <a:buNone/>
            </a:pPr>
            <a:r>
              <a:rPr lang="es-CO" sz="1700"/>
              <a:t>Con posterioridad a la entrega, la máquina presentó fallas y no pudo ser puesta en funcionamiento sino con ayuda de expertos. La empresa compradora demandó a la vendedora pidiendo el reembolso de los gastos ocasionados. </a:t>
            </a:r>
          </a:p>
          <a:p>
            <a:pPr marL="0" indent="0">
              <a:lnSpc>
                <a:spcPct val="90000"/>
              </a:lnSpc>
              <a:buNone/>
            </a:pPr>
            <a:r>
              <a:rPr lang="es-CO" sz="1700"/>
              <a:t> </a:t>
            </a:r>
          </a:p>
          <a:p>
            <a:pPr marL="0" indent="0">
              <a:lnSpc>
                <a:spcPct val="90000"/>
              </a:lnSpc>
              <a:buNone/>
            </a:pPr>
            <a:r>
              <a:rPr lang="es-CO" sz="1700"/>
              <a:t>En las condiciones estándar dispuestas por el vendedor había una cláusula de exoneración que excluía toda responsabilidad por defectos de equipo usado. </a:t>
            </a:r>
          </a:p>
          <a:p>
            <a:pPr marL="0" indent="0">
              <a:lnSpc>
                <a:spcPct val="90000"/>
              </a:lnSpc>
              <a:buNone/>
            </a:pPr>
            <a:endParaRPr lang="es-CO" sz="1700"/>
          </a:p>
        </p:txBody>
      </p:sp>
    </p:spTree>
    <p:extLst>
      <p:ext uri="{BB962C8B-B14F-4D97-AF65-F5344CB8AC3E}">
        <p14:creationId xmlns:p14="http://schemas.microsoft.com/office/powerpoint/2010/main" val="3264237485"/>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1506"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2. Interpretación de Buena Fe</a:t>
            </a:r>
          </a:p>
        </p:txBody>
      </p:sp>
      <p:sp>
        <p:nvSpPr>
          <p:cNvPr id="140291" name="2 Marcador de contenido"/>
          <p:cNvSpPr>
            <a:spLocks noGrp="1"/>
          </p:cNvSpPr>
          <p:nvPr>
            <p:ph idx="1"/>
          </p:nvPr>
        </p:nvSpPr>
        <p:spPr>
          <a:xfrm>
            <a:off x="1103312" y="2763520"/>
            <a:ext cx="8946541" cy="3484879"/>
          </a:xfrm>
        </p:spPr>
        <p:txBody>
          <a:bodyPr>
            <a:normAutofit/>
          </a:bodyPr>
          <a:lstStyle/>
          <a:p>
            <a:pPr marL="0" indent="0" eaLnBrk="1" hangingPunct="1">
              <a:lnSpc>
                <a:spcPct val="90000"/>
              </a:lnSpc>
              <a:buNone/>
            </a:pPr>
            <a:endParaRPr lang="es-CL" sz="1400">
              <a:latin typeface="+mn-lt"/>
              <a:ea typeface="MS PGothic" charset="0"/>
            </a:endParaRPr>
          </a:p>
          <a:p>
            <a:pPr eaLnBrk="1" hangingPunct="1">
              <a:lnSpc>
                <a:spcPct val="90000"/>
              </a:lnSpc>
            </a:pPr>
            <a:r>
              <a:rPr lang="es-CL" sz="1400">
                <a:latin typeface="+mn-lt"/>
                <a:ea typeface="MS PGothic" charset="0"/>
              </a:rPr>
              <a:t>A) </a:t>
            </a:r>
            <a:r>
              <a:rPr lang="es-CL" sz="1400" b="1">
                <a:latin typeface="+mn-lt"/>
                <a:ea typeface="MS PGothic" charset="0"/>
              </a:rPr>
              <a:t>BGH, Alemania, 31 oct. 2001</a:t>
            </a:r>
            <a:r>
              <a:rPr lang="es-CL" sz="1400">
                <a:latin typeface="+mn-lt"/>
                <a:ea typeface="MS PGothic" charset="0"/>
              </a:rPr>
              <a:t>: Deber de cooperación e información (sobre el sentido de unas cláusulas predispuestas).</a:t>
            </a:r>
          </a:p>
          <a:p>
            <a:pPr marL="0" indent="0">
              <a:lnSpc>
                <a:spcPct val="90000"/>
              </a:lnSpc>
              <a:buNone/>
            </a:pPr>
            <a:endParaRPr lang="es-CO" sz="1400" b="1"/>
          </a:p>
          <a:p>
            <a:pPr marL="0" indent="0">
              <a:lnSpc>
                <a:spcPct val="90000"/>
              </a:lnSpc>
              <a:buNone/>
            </a:pPr>
            <a:r>
              <a:rPr lang="es-CO" sz="1400"/>
              <a:t>El Tribunal federal estableció que a este caso resultaba aplicable la CISG y por ende, normas generales de formación de los contratos incluidas en esta convención, como son los artículos 14 y 18. </a:t>
            </a:r>
          </a:p>
          <a:p>
            <a:pPr marL="0" indent="0">
              <a:lnSpc>
                <a:spcPct val="90000"/>
              </a:lnSpc>
              <a:buNone/>
            </a:pPr>
            <a:r>
              <a:rPr lang="es-CO" sz="1400"/>
              <a:t> </a:t>
            </a:r>
          </a:p>
          <a:p>
            <a:pPr marL="0" indent="0">
              <a:lnSpc>
                <a:spcPct val="90000"/>
              </a:lnSpc>
              <a:buNone/>
            </a:pPr>
            <a:r>
              <a:rPr lang="es-CO" sz="1400"/>
              <a:t>El tribunal observó que iría contra la buena fe en el comercio internacional, consagrada en el párrafo 1 del artículo 7º  de la CISG, así como contra el deber de cooperar, pedir al receptor de la oferta que preguntase sobre las condiciones estándar y tenerlo por responsable en caso de que no se efectuara esa indagación. En consecuencia, tales condiciones solamente podían convertirse en parte de la oferta si se adjuntaban a ésta o de otro modo se ponían a disposición del destinatario de la oferta </a:t>
            </a:r>
          </a:p>
          <a:p>
            <a:pPr marL="0" indent="0">
              <a:lnSpc>
                <a:spcPct val="90000"/>
              </a:lnSpc>
              <a:buNone/>
            </a:pPr>
            <a:endParaRPr lang="es-CO" sz="1400"/>
          </a:p>
        </p:txBody>
      </p:sp>
    </p:spTree>
    <p:extLst>
      <p:ext uri="{BB962C8B-B14F-4D97-AF65-F5344CB8AC3E}">
        <p14:creationId xmlns:p14="http://schemas.microsoft.com/office/powerpoint/2010/main" val="2510962836"/>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3554"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3. Real intención y razonabilidad</a:t>
            </a:r>
          </a:p>
        </p:txBody>
      </p:sp>
      <p:sp>
        <p:nvSpPr>
          <p:cNvPr id="142339" name="2 Marcador de contenido"/>
          <p:cNvSpPr>
            <a:spLocks noGrp="1"/>
          </p:cNvSpPr>
          <p:nvPr>
            <p:ph idx="1"/>
          </p:nvPr>
        </p:nvSpPr>
        <p:spPr>
          <a:xfrm>
            <a:off x="1103312" y="2763520"/>
            <a:ext cx="8946541" cy="3484879"/>
          </a:xfrm>
        </p:spPr>
        <p:txBody>
          <a:bodyPr>
            <a:normAutofit/>
          </a:bodyPr>
          <a:lstStyle/>
          <a:p>
            <a:pPr eaLnBrk="1" hangingPunct="1"/>
            <a:r>
              <a:rPr lang="es-CL" dirty="0">
                <a:latin typeface="+mn-lt"/>
                <a:ea typeface="MS PGothic" charset="0"/>
              </a:rPr>
              <a:t>Art. 8.1°. Las declaraciones y actos de las partes deberán interpretarse conforme a su intención. </a:t>
            </a:r>
            <a:endParaRPr lang="es-CL">
              <a:latin typeface="+mn-lt"/>
              <a:ea typeface="MS PGothic" charset="0"/>
            </a:endParaRPr>
          </a:p>
          <a:p>
            <a:pPr eaLnBrk="1" hangingPunct="1"/>
            <a:endParaRPr lang="es-CL" dirty="0">
              <a:latin typeface="+mn-lt"/>
              <a:ea typeface="MS PGothic" charset="0"/>
            </a:endParaRPr>
          </a:p>
          <a:p>
            <a:pPr eaLnBrk="1" hangingPunct="1"/>
            <a:r>
              <a:rPr lang="es-CL" dirty="0">
                <a:latin typeface="+mn-lt"/>
                <a:ea typeface="MS PGothic" charset="0"/>
              </a:rPr>
              <a:t>Art. 8. 2° Estándar de lo razonable. Las declaraciones y otros actos de una parte deberán interpretarse conforme al sentido que les habría dado en igual situación una persona razonable en la misma situación</a:t>
            </a:r>
            <a:r>
              <a:rPr lang="es-CL" dirty="0">
                <a:latin typeface="Arial" charset="0"/>
                <a:ea typeface="MS PGothic" charset="0"/>
              </a:rPr>
              <a:t>. </a:t>
            </a:r>
            <a:endParaRPr lang="es-CL">
              <a:latin typeface="Arial" charset="0"/>
              <a:ea typeface="MS PGothic" charset="0"/>
            </a:endParaRPr>
          </a:p>
        </p:txBody>
      </p:sp>
    </p:spTree>
    <p:extLst>
      <p:ext uri="{BB962C8B-B14F-4D97-AF65-F5344CB8AC3E}">
        <p14:creationId xmlns:p14="http://schemas.microsoft.com/office/powerpoint/2010/main" val="2303763561"/>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5" name="Rectangle 74">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9" name="Freeform: Shape 78">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4578"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ea typeface="MS PGothic" charset="0"/>
              </a:rPr>
              <a:t>4°. No ir contra los propios actos</a:t>
            </a:r>
          </a:p>
        </p:txBody>
      </p:sp>
      <p:sp>
        <p:nvSpPr>
          <p:cNvPr id="143363" name="2 Marcador de contenido"/>
          <p:cNvSpPr>
            <a:spLocks noGrp="1"/>
          </p:cNvSpPr>
          <p:nvPr>
            <p:ph idx="1"/>
          </p:nvPr>
        </p:nvSpPr>
        <p:spPr>
          <a:xfrm>
            <a:off x="1103312" y="2763520"/>
            <a:ext cx="9895992" cy="3484879"/>
          </a:xfrm>
        </p:spPr>
        <p:txBody>
          <a:bodyPr>
            <a:normAutofit/>
          </a:bodyPr>
          <a:lstStyle/>
          <a:p>
            <a:pPr eaLnBrk="1" hangingPunct="1"/>
            <a:r>
              <a:rPr lang="es-CL" dirty="0">
                <a:ea typeface="MS PGothic" charset="0"/>
              </a:rPr>
              <a:t>Se trata de observar una conducta coherente durante el contrato. </a:t>
            </a:r>
          </a:p>
          <a:p>
            <a:pPr eaLnBrk="1" hangingPunct="1"/>
            <a:r>
              <a:rPr lang="es-CL" b="1" dirty="0">
                <a:ea typeface="MS PGothic" charset="0"/>
              </a:rPr>
              <a:t>Aplicaciones:</a:t>
            </a:r>
          </a:p>
          <a:p>
            <a:pPr eaLnBrk="1" hangingPunct="1"/>
            <a:r>
              <a:rPr lang="es-CL" dirty="0">
                <a:ea typeface="MS PGothic" charset="0"/>
              </a:rPr>
              <a:t>A) Art. 16.2 b. Irrevocabilidad de la oferta por la confianza generada.</a:t>
            </a:r>
          </a:p>
          <a:p>
            <a:pPr eaLnBrk="1" hangingPunct="1"/>
            <a:endParaRPr lang="es-CL" dirty="0">
              <a:ea typeface="MS PGothic" charset="0"/>
            </a:endParaRPr>
          </a:p>
          <a:p>
            <a:pPr eaLnBrk="1" hangingPunct="1"/>
            <a:r>
              <a:rPr lang="es-CL" dirty="0">
                <a:ea typeface="MS PGothic" charset="0"/>
              </a:rPr>
              <a:t>B) Art. 29.2. Cláusula de restricción para la modificación.  </a:t>
            </a:r>
            <a:r>
              <a:rPr lang="es-CL" i="1" dirty="0">
                <a:ea typeface="MS PGothic" charset="0"/>
              </a:rPr>
              <a:t>“Este contrato no podrá modificarse sino por escrito suscrito entre las mismas partes o sus representantes legales”</a:t>
            </a:r>
          </a:p>
        </p:txBody>
      </p:sp>
    </p:spTree>
    <p:extLst>
      <p:ext uri="{BB962C8B-B14F-4D97-AF65-F5344CB8AC3E}">
        <p14:creationId xmlns:p14="http://schemas.microsoft.com/office/powerpoint/2010/main" val="1305505344"/>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5602"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4°. No ir contra los propios actos </a:t>
            </a:r>
          </a:p>
        </p:txBody>
      </p:sp>
      <p:sp>
        <p:nvSpPr>
          <p:cNvPr id="144387" name="2 Marcador de contenido"/>
          <p:cNvSpPr>
            <a:spLocks noGrp="1"/>
          </p:cNvSpPr>
          <p:nvPr>
            <p:ph idx="1"/>
          </p:nvPr>
        </p:nvSpPr>
        <p:spPr>
          <a:xfrm>
            <a:off x="1103312" y="2763520"/>
            <a:ext cx="8946541" cy="3484879"/>
          </a:xfrm>
        </p:spPr>
        <p:txBody>
          <a:bodyPr>
            <a:normAutofit/>
          </a:bodyPr>
          <a:lstStyle/>
          <a:p>
            <a:pPr eaLnBrk="1" hangingPunct="1"/>
            <a:r>
              <a:rPr lang="es-CL" dirty="0">
                <a:latin typeface="+mn-lt"/>
                <a:ea typeface="MS PGothic" charset="0"/>
              </a:rPr>
              <a:t>C) Arts. 47.2 y 63.2. Si el acreedor otorga un plazo suplementario para cumplir no puede demandar durante dicho plazo. </a:t>
            </a:r>
            <a:endParaRPr lang="es-CL">
              <a:latin typeface="+mn-lt"/>
              <a:ea typeface="MS PGothic" charset="0"/>
            </a:endParaRPr>
          </a:p>
          <a:p>
            <a:pPr eaLnBrk="1" hangingPunct="1">
              <a:buFont typeface="Wingdings" charset="0"/>
              <a:buNone/>
            </a:pPr>
            <a:endParaRPr lang="es-CL">
              <a:latin typeface="+mn-lt"/>
              <a:ea typeface="MS PGothic" charset="0"/>
            </a:endParaRPr>
          </a:p>
          <a:p>
            <a:pPr eaLnBrk="1" hangingPunct="1"/>
            <a:r>
              <a:rPr lang="es-CL" dirty="0">
                <a:latin typeface="+mn-lt"/>
                <a:ea typeface="MS PGothic" charset="0"/>
              </a:rPr>
              <a:t>D) Art. 80. Una parte no puede invocar el incumplimiento de la otra cuando éste se haya originado en una conducta de la primera. </a:t>
            </a:r>
            <a:endParaRPr lang="es-CL">
              <a:latin typeface="+mn-lt"/>
              <a:ea typeface="MS PGothic" charset="0"/>
            </a:endParaRPr>
          </a:p>
        </p:txBody>
      </p:sp>
    </p:spTree>
    <p:extLst>
      <p:ext uri="{BB962C8B-B14F-4D97-AF65-F5344CB8AC3E}">
        <p14:creationId xmlns:p14="http://schemas.microsoft.com/office/powerpoint/2010/main" val="3593734583"/>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6626"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4°. No ir contra los propios actos </a:t>
            </a:r>
          </a:p>
        </p:txBody>
      </p:sp>
      <p:sp>
        <p:nvSpPr>
          <p:cNvPr id="145411" name="2 Marcador de contenido"/>
          <p:cNvSpPr>
            <a:spLocks noGrp="1"/>
          </p:cNvSpPr>
          <p:nvPr>
            <p:ph idx="1"/>
          </p:nvPr>
        </p:nvSpPr>
        <p:spPr>
          <a:xfrm>
            <a:off x="1103312" y="2763520"/>
            <a:ext cx="8946541" cy="3484879"/>
          </a:xfrm>
        </p:spPr>
        <p:txBody>
          <a:bodyPr>
            <a:normAutofit/>
          </a:bodyPr>
          <a:lstStyle/>
          <a:p>
            <a:pPr eaLnBrk="1" hangingPunct="1"/>
            <a:r>
              <a:rPr lang="es-CL" dirty="0">
                <a:latin typeface="+mn-lt"/>
                <a:ea typeface="MS PGothic" charset="0"/>
              </a:rPr>
              <a:t>E) </a:t>
            </a:r>
            <a:r>
              <a:rPr lang="es-CL" b="1" dirty="0">
                <a:latin typeface="+mn-lt"/>
                <a:ea typeface="MS PGothic" charset="0"/>
              </a:rPr>
              <a:t>Laudo SCH 4318 15 junio /94</a:t>
            </a:r>
            <a:r>
              <a:rPr lang="es-CL" dirty="0">
                <a:latin typeface="+mn-lt"/>
                <a:ea typeface="MS PGothic" charset="0"/>
              </a:rPr>
              <a:t>. El comprador notificó falta de conformidad 6 meses después de la entrega. </a:t>
            </a:r>
            <a:endParaRPr lang="es-CL">
              <a:latin typeface="+mn-lt"/>
              <a:ea typeface="MS PGothic" charset="0"/>
            </a:endParaRPr>
          </a:p>
          <a:p>
            <a:pPr eaLnBrk="1" hangingPunct="1"/>
            <a:r>
              <a:rPr lang="es-CL" dirty="0">
                <a:latin typeface="+mn-lt"/>
                <a:ea typeface="MS PGothic" charset="0"/>
              </a:rPr>
              <a:t>El vendedor argumentó que se trataba de una reclamación extemporánea. </a:t>
            </a:r>
            <a:endParaRPr lang="es-CL">
              <a:latin typeface="+mn-lt"/>
              <a:ea typeface="MS PGothic" charset="0"/>
            </a:endParaRPr>
          </a:p>
          <a:p>
            <a:pPr eaLnBrk="1" hangingPunct="1"/>
            <a:r>
              <a:rPr lang="es-CL" dirty="0">
                <a:latin typeface="+mn-lt"/>
                <a:ea typeface="MS PGothic" charset="0"/>
              </a:rPr>
              <a:t>El tribunal consideró que no era una defensa válida puesto que había hecho creer al comprador que no la utilizaría. </a:t>
            </a:r>
            <a:endParaRPr lang="es-CL">
              <a:latin typeface="+mn-lt"/>
              <a:ea typeface="MS PGothic" charset="0"/>
            </a:endParaRPr>
          </a:p>
          <a:p>
            <a:pPr eaLnBrk="1" hangingPunct="1"/>
            <a:endParaRPr lang="es-CL" dirty="0">
              <a:latin typeface="Arial" charset="0"/>
              <a:ea typeface="MS PGothic" charset="0"/>
            </a:endParaRPr>
          </a:p>
        </p:txBody>
      </p:sp>
    </p:spTree>
    <p:extLst>
      <p:ext uri="{BB962C8B-B14F-4D97-AF65-F5344CB8AC3E}">
        <p14:creationId xmlns:p14="http://schemas.microsoft.com/office/powerpoint/2010/main" val="1607870515"/>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7650" name="1 Título"/>
          <p:cNvSpPr>
            <a:spLocks noGrp="1"/>
          </p:cNvSpPr>
          <p:nvPr>
            <p:ph type="title"/>
          </p:nvPr>
        </p:nvSpPr>
        <p:spPr>
          <a:xfrm>
            <a:off x="1103312" y="452718"/>
            <a:ext cx="8947522" cy="1400530"/>
          </a:xfrm>
        </p:spPr>
        <p:txBody>
          <a:bodyPr rtlCol="0" anchor="ctr">
            <a:normAutofit/>
          </a:bodyPr>
          <a:lstStyle/>
          <a:p>
            <a:pPr eaLnBrk="1" fontAlgn="auto" hangingPunct="1">
              <a:spcAft>
                <a:spcPts val="0"/>
              </a:spcAft>
              <a:defRPr/>
            </a:pPr>
            <a:r>
              <a:rPr lang="es-CL">
                <a:solidFill>
                  <a:srgbClr val="FFFFFF"/>
                </a:solidFill>
                <a:latin typeface="+mn-lt"/>
                <a:ea typeface="+mj-ea"/>
                <a:cs typeface="+mj-cs"/>
              </a:rPr>
              <a:t>5. Libertad de formas</a:t>
            </a:r>
          </a:p>
        </p:txBody>
      </p:sp>
      <p:sp>
        <p:nvSpPr>
          <p:cNvPr id="146435" name="2 Marcador de contenido"/>
          <p:cNvSpPr>
            <a:spLocks noGrp="1"/>
          </p:cNvSpPr>
          <p:nvPr>
            <p:ph idx="1"/>
          </p:nvPr>
        </p:nvSpPr>
        <p:spPr>
          <a:xfrm>
            <a:off x="1103312" y="2763520"/>
            <a:ext cx="8946541" cy="3484879"/>
          </a:xfrm>
        </p:spPr>
        <p:txBody>
          <a:bodyPr>
            <a:normAutofit/>
          </a:bodyPr>
          <a:lstStyle/>
          <a:p>
            <a:pPr eaLnBrk="1" hangingPunct="1"/>
            <a:r>
              <a:rPr lang="es-CL" dirty="0">
                <a:latin typeface="+mn-lt"/>
                <a:ea typeface="MS PGothic" charset="0"/>
              </a:rPr>
              <a:t>Artículo 11.  </a:t>
            </a:r>
          </a:p>
          <a:p>
            <a:pPr eaLnBrk="1" hangingPunct="1"/>
            <a:r>
              <a:rPr lang="es-CL" b="1" i="1" dirty="0">
                <a:latin typeface="+mn-lt"/>
                <a:ea typeface="MS PGothic" charset="0"/>
              </a:rPr>
              <a:t>Merger clauses</a:t>
            </a:r>
            <a:r>
              <a:rPr lang="es-CL" dirty="0">
                <a:latin typeface="+mn-lt"/>
                <a:ea typeface="MS PGothic" charset="0"/>
              </a:rPr>
              <a:t>: Integración contractual. </a:t>
            </a:r>
          </a:p>
          <a:p>
            <a:pPr eaLnBrk="1" hangingPunct="1"/>
            <a:r>
              <a:rPr lang="es-CL" i="1" dirty="0">
                <a:latin typeface="+mn-lt"/>
                <a:ea typeface="MS PGothic" charset="0"/>
              </a:rPr>
              <a:t>“Este contrato contiene todo el acuerdo entre las partes y no se aceptará ninguna declaración o acuerdo anterior”</a:t>
            </a:r>
          </a:p>
          <a:p>
            <a:pPr eaLnBrk="1" hangingPunct="1"/>
            <a:r>
              <a:rPr lang="es-CL" dirty="0">
                <a:latin typeface="+mn-lt"/>
                <a:ea typeface="MS PGothic" charset="0"/>
              </a:rPr>
              <a:t>MCC – Marble Ceramic Center v. Ceramica Nuova D´ Agostino, Federal Appellate Court, (11th Circuit) 29 de junio de 1998. EE. UU. </a:t>
            </a:r>
          </a:p>
          <a:p>
            <a:pPr eaLnBrk="1" hangingPunct="1">
              <a:buFont typeface="Wingdings" charset="0"/>
              <a:buNone/>
            </a:pPr>
            <a:endParaRPr lang="es-CL" dirty="0">
              <a:latin typeface="+mn-lt"/>
              <a:ea typeface="MS PGothic" charset="0"/>
            </a:endParaRPr>
          </a:p>
          <a:p>
            <a:pPr eaLnBrk="1" hangingPunct="1"/>
            <a:r>
              <a:rPr lang="es-CL" dirty="0">
                <a:latin typeface="+mn-lt"/>
                <a:ea typeface="MS PGothic" charset="0"/>
              </a:rPr>
              <a:t>Referencia al art. 29 y relación con el principio de los actos propios. </a:t>
            </a:r>
          </a:p>
          <a:p>
            <a:pPr eaLnBrk="1" hangingPunct="1"/>
            <a:endParaRPr lang="es-CL" dirty="0">
              <a:latin typeface="Arial" charset="0"/>
              <a:ea typeface="MS PGothic" charset="0"/>
            </a:endParaRPr>
          </a:p>
          <a:p>
            <a:pPr eaLnBrk="1" hangingPunct="1"/>
            <a:endParaRPr lang="es-CL" dirty="0">
              <a:latin typeface="Arial" charset="0"/>
              <a:ea typeface="MS PGothic" charset="0"/>
            </a:endParaRPr>
          </a:p>
        </p:txBody>
      </p:sp>
    </p:spTree>
    <p:extLst>
      <p:ext uri="{BB962C8B-B14F-4D97-AF65-F5344CB8AC3E}">
        <p14:creationId xmlns:p14="http://schemas.microsoft.com/office/powerpoint/2010/main" val="4021814667"/>
      </p:ext>
    </p:extLst>
  </p:cSld>
  <p:clrMapOvr>
    <a:overrideClrMapping bg1="lt1" tx1="dk1" bg2="lt2" tx2="dk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8674"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6. Deber de mitigar los daños</a:t>
            </a:r>
          </a:p>
        </p:txBody>
      </p:sp>
      <p:sp>
        <p:nvSpPr>
          <p:cNvPr id="147459" name="2 Marcador de contenido"/>
          <p:cNvSpPr>
            <a:spLocks noGrp="1"/>
          </p:cNvSpPr>
          <p:nvPr>
            <p:ph idx="1"/>
          </p:nvPr>
        </p:nvSpPr>
        <p:spPr>
          <a:xfrm>
            <a:off x="1103312" y="2763520"/>
            <a:ext cx="8946541" cy="3484879"/>
          </a:xfrm>
        </p:spPr>
        <p:txBody>
          <a:bodyPr>
            <a:normAutofit/>
          </a:bodyPr>
          <a:lstStyle/>
          <a:p>
            <a:pPr eaLnBrk="1" hangingPunct="1"/>
            <a:r>
              <a:rPr lang="es-CL" dirty="0">
                <a:latin typeface="+mn-lt"/>
                <a:ea typeface="MS PGothic" charset="0"/>
              </a:rPr>
              <a:t>Art. 77. “La parte que invoque el incumplimiento del contrato deberá adoptar las medidas que sean razonables, atendidas las circunstancias, para reducir la pérdida, incluido el lucro cesante, resultante del incumplimiento. Si no adopta tales medidas, la otra parte podrá pedir que se reduzca la indemnización de los daños y perjuicios en la cuantía en que debía haberse reducido la pérdida”. </a:t>
            </a:r>
            <a:endParaRPr lang="es-CL">
              <a:latin typeface="+mn-lt"/>
              <a:ea typeface="MS PGothic" charset="0"/>
            </a:endParaRPr>
          </a:p>
        </p:txBody>
      </p:sp>
    </p:spTree>
    <p:extLst>
      <p:ext uri="{BB962C8B-B14F-4D97-AF65-F5344CB8AC3E}">
        <p14:creationId xmlns:p14="http://schemas.microsoft.com/office/powerpoint/2010/main" val="3624318783"/>
      </p:ext>
    </p:extLst>
  </p:cSld>
  <p:clrMapOvr>
    <a:overrideClrMapping bg1="lt1" tx1="dk1" bg2="lt2" tx2="dk2" accent1="accent1" accent2="accent2" accent3="accent3" accent4="accent4" accent5="accent5" accent6="accent6" hlink="hlink" folHlink="folHlink"/>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9698" name="1 Título"/>
          <p:cNvSpPr>
            <a:spLocks noGrp="1"/>
          </p:cNvSpPr>
          <p:nvPr>
            <p:ph type="title"/>
          </p:nvPr>
        </p:nvSpPr>
        <p:spPr>
          <a:xfrm>
            <a:off x="1103312" y="452718"/>
            <a:ext cx="8947522" cy="1400530"/>
          </a:xfrm>
        </p:spPr>
        <p:txBody>
          <a:bodyPr anchor="ctr">
            <a:normAutofit/>
          </a:bodyPr>
          <a:lstStyle/>
          <a:p>
            <a:pPr eaLnBrk="1" hangingPunct="1"/>
            <a:r>
              <a:rPr lang="es-CL" cap="none">
                <a:solidFill>
                  <a:srgbClr val="FFFFFF"/>
                </a:solidFill>
                <a:latin typeface="+mn-lt"/>
                <a:ea typeface="MS PGothic" charset="0"/>
              </a:rPr>
              <a:t>6. Deber de mitigar los daños</a:t>
            </a:r>
          </a:p>
        </p:txBody>
      </p:sp>
      <p:sp>
        <p:nvSpPr>
          <p:cNvPr id="148483" name="2 Marcador de contenido"/>
          <p:cNvSpPr>
            <a:spLocks noGrp="1"/>
          </p:cNvSpPr>
          <p:nvPr>
            <p:ph idx="1"/>
          </p:nvPr>
        </p:nvSpPr>
        <p:spPr>
          <a:xfrm>
            <a:off x="1103312" y="2763520"/>
            <a:ext cx="8946541" cy="3484879"/>
          </a:xfrm>
        </p:spPr>
        <p:txBody>
          <a:bodyPr>
            <a:normAutofit/>
          </a:bodyPr>
          <a:lstStyle/>
          <a:p>
            <a:pPr eaLnBrk="1" hangingPunct="1"/>
            <a:r>
              <a:rPr lang="es-CL" b="1" dirty="0">
                <a:latin typeface="+mn-lt"/>
                <a:ea typeface="MS PGothic" charset="0"/>
              </a:rPr>
              <a:t>Conductas mitigadoras (Jurisprudencia):</a:t>
            </a:r>
          </a:p>
          <a:p>
            <a:pPr eaLnBrk="1" hangingPunct="1"/>
            <a:r>
              <a:rPr lang="es-CL" dirty="0">
                <a:latin typeface="+mn-lt"/>
                <a:ea typeface="MS PGothic" charset="0"/>
              </a:rPr>
              <a:t>A) Adquirir de otro proveedor repuestos que reemplacen las piezas dañadas. Federal District Court, Northern District of New York, 9 sp. / 94. </a:t>
            </a:r>
            <a:endParaRPr lang="es-CL">
              <a:latin typeface="+mn-lt"/>
              <a:ea typeface="MS PGothic" charset="0"/>
            </a:endParaRPr>
          </a:p>
          <a:p>
            <a:pPr eaLnBrk="1" hangingPunct="1"/>
            <a:r>
              <a:rPr lang="es-CL" dirty="0">
                <a:latin typeface="+mn-lt"/>
                <a:ea typeface="MS PGothic" charset="0"/>
              </a:rPr>
              <a:t>B) Contratar con un tercero la entrega de bienes que no fueron puestos a tiempo a disposición del comprador. Ontario Court of Appeal, 26 enero 2000. </a:t>
            </a:r>
            <a:endParaRPr lang="es-CL">
              <a:latin typeface="+mn-lt"/>
              <a:ea typeface="MS PGothic" charset="0"/>
            </a:endParaRPr>
          </a:p>
          <a:p>
            <a:pPr eaLnBrk="1" hangingPunct="1"/>
            <a:r>
              <a:rPr lang="es-CL" dirty="0">
                <a:latin typeface="+mn-lt"/>
                <a:ea typeface="MS PGothic" charset="0"/>
              </a:rPr>
              <a:t>C) Asumir los gastos de transporte y almacenamiento de bienes no recibidos por el comprador. Laudo CCI 7585. </a:t>
            </a:r>
            <a:endParaRPr lang="es-CL">
              <a:latin typeface="+mn-lt"/>
              <a:ea typeface="MS PGothic" charset="0"/>
            </a:endParaRPr>
          </a:p>
        </p:txBody>
      </p:sp>
    </p:spTree>
    <p:extLst>
      <p:ext uri="{BB962C8B-B14F-4D97-AF65-F5344CB8AC3E}">
        <p14:creationId xmlns:p14="http://schemas.microsoft.com/office/powerpoint/2010/main" val="1089168947"/>
      </p:ext>
    </p:extLst>
  </p:cSld>
  <p:clrMapOvr>
    <a:overrideClrMapping bg1="lt1" tx1="dk1" bg2="lt2" tx2="dk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38" name="Rectangle 13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4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2" name="Freeform: Shape 14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30722" name="1 Título"/>
          <p:cNvSpPr>
            <a:spLocks noGrp="1"/>
          </p:cNvSpPr>
          <p:nvPr>
            <p:ph type="title"/>
          </p:nvPr>
        </p:nvSpPr>
        <p:spPr>
          <a:xfrm>
            <a:off x="1103312" y="452718"/>
            <a:ext cx="8947522" cy="1400530"/>
          </a:xfrm>
        </p:spPr>
        <p:txBody>
          <a:bodyPr anchor="ctr">
            <a:normAutofit/>
          </a:bodyPr>
          <a:lstStyle/>
          <a:p>
            <a:pPr eaLnBrk="1" hangingPunct="1">
              <a:defRPr/>
            </a:pPr>
            <a:r>
              <a:rPr lang="es-CL" altLang="es-CO" cap="none">
                <a:solidFill>
                  <a:srgbClr val="FFFFFF"/>
                </a:solidFill>
                <a:latin typeface="+mn-lt"/>
                <a:cs typeface="ＭＳ Ｐゴシック" charset="0"/>
              </a:rPr>
              <a:t>7. Principio </a:t>
            </a:r>
            <a:r>
              <a:rPr lang="es-CL" altLang="es-CO" i="1" cap="none">
                <a:solidFill>
                  <a:srgbClr val="FFFFFF"/>
                </a:solidFill>
                <a:latin typeface="+mn-lt"/>
                <a:cs typeface="ＭＳ Ｐゴシック" charset="0"/>
              </a:rPr>
              <a:t>Favor contractus</a:t>
            </a:r>
            <a:endParaRPr lang="es-CL" altLang="es-CO" cap="none">
              <a:solidFill>
                <a:srgbClr val="FFFFFF"/>
              </a:solidFill>
              <a:latin typeface="+mn-lt"/>
              <a:cs typeface="ＭＳ Ｐゴシック" charset="0"/>
            </a:endParaRPr>
          </a:p>
        </p:txBody>
      </p:sp>
      <p:sp>
        <p:nvSpPr>
          <p:cNvPr id="149507" name="2 Marcador de contenido"/>
          <p:cNvSpPr>
            <a:spLocks noGrp="1"/>
          </p:cNvSpPr>
          <p:nvPr>
            <p:ph idx="1"/>
          </p:nvPr>
        </p:nvSpPr>
        <p:spPr>
          <a:xfrm>
            <a:off x="1103312" y="2763520"/>
            <a:ext cx="8946541" cy="3484879"/>
          </a:xfrm>
        </p:spPr>
        <p:txBody>
          <a:bodyPr>
            <a:normAutofit/>
          </a:bodyPr>
          <a:lstStyle/>
          <a:p>
            <a:pPr eaLnBrk="1" hangingPunct="1"/>
            <a:r>
              <a:rPr lang="es-CL" dirty="0">
                <a:latin typeface="+mn-lt"/>
                <a:ea typeface="MS PGothic" charset="0"/>
              </a:rPr>
              <a:t>Se debe promover la conservación del contrato, en la medida en que se restringen las causas que puedan conducir a su resolución. </a:t>
            </a:r>
            <a:endParaRPr lang="es-CL">
              <a:latin typeface="+mn-lt"/>
              <a:ea typeface="MS PGothic" charset="0"/>
            </a:endParaRPr>
          </a:p>
          <a:p>
            <a:pPr eaLnBrk="1" hangingPunct="1"/>
            <a:r>
              <a:rPr lang="es-CL" dirty="0">
                <a:latin typeface="+mn-lt"/>
                <a:ea typeface="MS PGothic" charset="0"/>
              </a:rPr>
              <a:t>Ejemplo: </a:t>
            </a:r>
            <a:endParaRPr lang="es-CL">
              <a:latin typeface="+mn-lt"/>
              <a:ea typeface="MS PGothic" charset="0"/>
            </a:endParaRPr>
          </a:p>
          <a:p>
            <a:pPr eaLnBrk="1" hangingPunct="1">
              <a:buFont typeface="Wingdings" charset="0"/>
              <a:buNone/>
            </a:pPr>
            <a:r>
              <a:rPr lang="es-CL" dirty="0">
                <a:latin typeface="+mn-lt"/>
                <a:ea typeface="MS PGothic" charset="0"/>
              </a:rPr>
              <a:t>    Art. 4°. Validez (excluida). Si hay duda entre error en la sustancia, el tema debe asumirse como incumplimiento por falta de conformidad, que genera acciones por incumplimiento, incluidas la reparación o sustitución. </a:t>
            </a:r>
            <a:endParaRPr lang="es-CL">
              <a:latin typeface="+mn-lt"/>
              <a:ea typeface="MS PGothic" charset="0"/>
            </a:endParaRPr>
          </a:p>
          <a:p>
            <a:pPr eaLnBrk="1" hangingPunct="1"/>
            <a:endParaRPr lang="es-CL">
              <a:latin typeface="Arial" charset="0"/>
              <a:ea typeface="MS PGothic" charset="0"/>
            </a:endParaRPr>
          </a:p>
        </p:txBody>
      </p:sp>
    </p:spTree>
    <p:extLst>
      <p:ext uri="{BB962C8B-B14F-4D97-AF65-F5344CB8AC3E}">
        <p14:creationId xmlns:p14="http://schemas.microsoft.com/office/powerpoint/2010/main" val="669310187"/>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4" name="Rectangle 7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8" name="Freeform: Shape 7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149507" name="2 Marcador de contenido"/>
          <p:cNvSpPr>
            <a:spLocks noGrp="1"/>
          </p:cNvSpPr>
          <p:nvPr>
            <p:ph idx="1"/>
          </p:nvPr>
        </p:nvSpPr>
        <p:spPr>
          <a:xfrm>
            <a:off x="1103312" y="2763520"/>
            <a:ext cx="8946541" cy="3484879"/>
          </a:xfrm>
        </p:spPr>
        <p:txBody>
          <a:bodyPr>
            <a:normAutofit/>
          </a:bodyPr>
          <a:lstStyle/>
          <a:p>
            <a:pPr eaLnBrk="1" hangingPunct="1"/>
            <a:endParaRPr lang="es-CL" dirty="0">
              <a:latin typeface="Arial" charset="0"/>
              <a:ea typeface="MS PGothic" charset="0"/>
            </a:endParaRPr>
          </a:p>
          <a:p>
            <a:pPr marL="0" indent="0" algn="ctr" eaLnBrk="1" hangingPunct="1">
              <a:buNone/>
            </a:pPr>
            <a:endParaRPr lang="es-CL" sz="3600" dirty="0">
              <a:latin typeface="Arial" charset="0"/>
              <a:ea typeface="MS PGothic" charset="0"/>
            </a:endParaRPr>
          </a:p>
          <a:p>
            <a:pPr marL="0" indent="0" algn="ctr" eaLnBrk="1" hangingPunct="1">
              <a:buNone/>
            </a:pPr>
            <a:r>
              <a:rPr lang="es-CL" sz="3600" dirty="0">
                <a:latin typeface="Arial" charset="0"/>
                <a:ea typeface="MS PGothic" charset="0"/>
              </a:rPr>
              <a:t>LOS FACTORES DE APLICACIÓN </a:t>
            </a:r>
          </a:p>
          <a:p>
            <a:pPr marL="0" indent="0" algn="ctr" eaLnBrk="1" hangingPunct="1">
              <a:buNone/>
            </a:pPr>
            <a:r>
              <a:rPr lang="es-CL" sz="3600" dirty="0">
                <a:latin typeface="Arial" charset="0"/>
                <a:ea typeface="MS PGothic" charset="0"/>
              </a:rPr>
              <a:t>DE LA CONVENCIÓN DE VIENA</a:t>
            </a:r>
          </a:p>
        </p:txBody>
      </p:sp>
    </p:spTree>
    <p:extLst>
      <p:ext uri="{BB962C8B-B14F-4D97-AF65-F5344CB8AC3E}">
        <p14:creationId xmlns:p14="http://schemas.microsoft.com/office/powerpoint/2010/main" val="2152085006"/>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4" name="Rectangle 7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8" name="Freeform: Shape 7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149507" name="2 Marcador de contenido"/>
          <p:cNvSpPr>
            <a:spLocks noGrp="1"/>
          </p:cNvSpPr>
          <p:nvPr>
            <p:ph idx="1"/>
          </p:nvPr>
        </p:nvSpPr>
        <p:spPr>
          <a:xfrm>
            <a:off x="1103312" y="2763520"/>
            <a:ext cx="8946541" cy="3484879"/>
          </a:xfrm>
        </p:spPr>
        <p:txBody>
          <a:bodyPr>
            <a:normAutofit/>
          </a:bodyPr>
          <a:lstStyle/>
          <a:p>
            <a:pPr marL="0" indent="0">
              <a:buNone/>
              <a:defRPr/>
            </a:pPr>
            <a:endParaRPr lang="es-ES_tradnl" b="1" dirty="0">
              <a:latin typeface="Arial" charset="0"/>
              <a:ea typeface="MS PGothic" charset="0"/>
            </a:endParaRPr>
          </a:p>
          <a:p>
            <a:pPr>
              <a:defRPr/>
            </a:pPr>
            <a:r>
              <a:rPr lang="es-ES_tradnl" b="1" dirty="0">
                <a:latin typeface="Arial" charset="0"/>
                <a:ea typeface="MS PGothic" charset="0"/>
              </a:rPr>
              <a:t>A) Factor geográfico: art. 1 </a:t>
            </a:r>
          </a:p>
          <a:p>
            <a:pPr>
              <a:defRPr/>
            </a:pPr>
            <a:endParaRPr lang="es-ES_tradnl" b="1" dirty="0">
              <a:latin typeface="Arial" charset="0"/>
              <a:ea typeface="MS PGothic" charset="0"/>
            </a:endParaRPr>
          </a:p>
          <a:p>
            <a:pPr>
              <a:defRPr/>
            </a:pPr>
            <a:r>
              <a:rPr lang="es-ES_tradnl" b="1" dirty="0">
                <a:latin typeface="Arial" charset="0"/>
                <a:ea typeface="MS PGothic" charset="0"/>
              </a:rPr>
              <a:t>B) Factor material: arts. 30 y 53.</a:t>
            </a:r>
          </a:p>
          <a:p>
            <a:pPr>
              <a:defRPr/>
            </a:pPr>
            <a:endParaRPr lang="es-ES_tradnl" b="1" dirty="0">
              <a:latin typeface="Arial" charset="0"/>
              <a:ea typeface="MS PGothic" charset="0"/>
            </a:endParaRPr>
          </a:p>
          <a:p>
            <a:pPr>
              <a:defRPr/>
            </a:pPr>
            <a:r>
              <a:rPr lang="es-ES_tradnl" b="1" dirty="0">
                <a:latin typeface="Arial" charset="0"/>
                <a:ea typeface="MS PGothic" charset="0"/>
              </a:rPr>
              <a:t>C) Factor temporal: art. 101.</a:t>
            </a:r>
          </a:p>
          <a:p>
            <a:pPr marL="0" indent="0">
              <a:buNone/>
              <a:defRPr/>
            </a:pPr>
            <a:endParaRPr lang="es-ES_tradnl" b="1" dirty="0">
              <a:latin typeface="Arial" charset="0"/>
              <a:ea typeface="MS PGothic" charset="0"/>
            </a:endParaRPr>
          </a:p>
        </p:txBody>
      </p:sp>
    </p:spTree>
    <p:extLst>
      <p:ext uri="{BB962C8B-B14F-4D97-AF65-F5344CB8AC3E}">
        <p14:creationId xmlns:p14="http://schemas.microsoft.com/office/powerpoint/2010/main" val="4014870105"/>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1 Título"/>
          <p:cNvSpPr>
            <a:spLocks noGrp="1"/>
          </p:cNvSpPr>
          <p:nvPr>
            <p:ph type="title"/>
          </p:nvPr>
        </p:nvSpPr>
        <p:spPr>
          <a:xfrm>
            <a:off x="648929" y="1063417"/>
            <a:ext cx="3505495" cy="4675396"/>
          </a:xfrm>
        </p:spPr>
        <p:txBody>
          <a:bodyPr anchor="ctr">
            <a:normAutofit/>
          </a:bodyPr>
          <a:lstStyle/>
          <a:p>
            <a:pPr eaLnBrk="1" hangingPunct="1">
              <a:defRPr/>
            </a:pPr>
            <a:r>
              <a:rPr lang="es-CL" altLang="es-CO" sz="3600">
                <a:solidFill>
                  <a:srgbClr val="F2F2F2"/>
                </a:solidFill>
                <a:latin typeface="+mn-lt"/>
                <a:cs typeface="ＭＳ Ｐゴシック" charset="0"/>
              </a:rPr>
              <a:t>FACTOR GEOGRÁFICO</a:t>
            </a:r>
            <a:endParaRPr lang="es-CL" altLang="es-CO" sz="3600" cap="none">
              <a:solidFill>
                <a:srgbClr val="F2F2F2"/>
              </a:solidFill>
              <a:latin typeface="+mn-lt"/>
              <a:cs typeface="ＭＳ Ｐゴシック" charset="0"/>
            </a:endParaRPr>
          </a:p>
        </p:txBody>
      </p:sp>
      <p:sp>
        <p:nvSpPr>
          <p:cNvPr id="75" name="Rectangle 74">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49509" name="2 Marcador de contenido">
            <a:extLst>
              <a:ext uri="{FF2B5EF4-FFF2-40B4-BE49-F238E27FC236}">
                <a16:creationId xmlns:a16="http://schemas.microsoft.com/office/drawing/2014/main" id="{E3FA55E1-996A-4CC7-995E-D60C72E25B39}"/>
              </a:ext>
            </a:extLst>
          </p:cNvPr>
          <p:cNvGraphicFramePr>
            <a:graphicFrameLocks noGrp="1"/>
          </p:cNvGraphicFramePr>
          <p:nvPr>
            <p:ph idx="1"/>
            <p:extLst>
              <p:ext uri="{D42A27DB-BD31-4B8C-83A1-F6EECF244321}">
                <p14:modId xmlns:p14="http://schemas.microsoft.com/office/powerpoint/2010/main" val="457032648"/>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3293448"/>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D8A281C-A9BD-4454-1A4E-CF2235C0B378}"/>
            </a:ext>
          </a:extLst>
        </p:cNvPr>
        <p:cNvGrpSpPr/>
        <p:nvPr/>
      </p:nvGrpSpPr>
      <p:grpSpPr>
        <a:xfrm>
          <a:off x="0" y="0"/>
          <a:ext cx="0" cy="0"/>
          <a:chOff x="0" y="0"/>
          <a:chExt cx="0" cy="0"/>
        </a:xfrm>
      </p:grpSpPr>
      <p:sp>
        <p:nvSpPr>
          <p:cNvPr id="73" name="Rectangle 72">
            <a:extLst>
              <a:ext uri="{FF2B5EF4-FFF2-40B4-BE49-F238E27FC236}">
                <a16:creationId xmlns:a16="http://schemas.microsoft.com/office/drawing/2014/main" id="{30771387-16A1-9F28-E597-575ED01E07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1 Título">
            <a:extLst>
              <a:ext uri="{FF2B5EF4-FFF2-40B4-BE49-F238E27FC236}">
                <a16:creationId xmlns:a16="http://schemas.microsoft.com/office/drawing/2014/main" id="{B958581C-D751-110C-F5F0-CD8A9AB9D812}"/>
              </a:ext>
            </a:extLst>
          </p:cNvPr>
          <p:cNvSpPr>
            <a:spLocks noGrp="1"/>
          </p:cNvSpPr>
          <p:nvPr>
            <p:ph type="title"/>
          </p:nvPr>
        </p:nvSpPr>
        <p:spPr>
          <a:xfrm>
            <a:off x="648929" y="1063417"/>
            <a:ext cx="3505495" cy="4675396"/>
          </a:xfrm>
        </p:spPr>
        <p:txBody>
          <a:bodyPr anchor="ctr">
            <a:normAutofit/>
          </a:bodyPr>
          <a:lstStyle/>
          <a:p>
            <a:pPr eaLnBrk="1" hangingPunct="1">
              <a:defRPr/>
            </a:pPr>
            <a:r>
              <a:rPr lang="es-CL" altLang="es-CO" sz="3600">
                <a:solidFill>
                  <a:srgbClr val="F2F2F2"/>
                </a:solidFill>
                <a:latin typeface="+mn-lt"/>
                <a:cs typeface="ＭＳ Ｐゴシック" charset="0"/>
              </a:rPr>
              <a:t>FACTOR GEOGRÁFICO</a:t>
            </a:r>
            <a:endParaRPr lang="es-CL" altLang="es-CO" sz="3600" cap="none">
              <a:solidFill>
                <a:srgbClr val="F2F2F2"/>
              </a:solidFill>
              <a:latin typeface="+mn-lt"/>
              <a:cs typeface="ＭＳ Ｐゴシック" charset="0"/>
            </a:endParaRPr>
          </a:p>
        </p:txBody>
      </p:sp>
      <p:sp>
        <p:nvSpPr>
          <p:cNvPr id="75" name="Rectangle 74">
            <a:extLst>
              <a:ext uri="{FF2B5EF4-FFF2-40B4-BE49-F238E27FC236}">
                <a16:creationId xmlns:a16="http://schemas.microsoft.com/office/drawing/2014/main" id="{1DCA61AF-16E1-7BFD-67DD-CC10599D17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Rounded Rectangle 9">
            <a:extLst>
              <a:ext uri="{FF2B5EF4-FFF2-40B4-BE49-F238E27FC236}">
                <a16:creationId xmlns:a16="http://schemas.microsoft.com/office/drawing/2014/main" id="{0DCF18A9-554A-46E4-338C-8A5E22AD9A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4ED8D8C2-F4B7-C894-2DA2-702EE67B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49509" name="2 Marcador de contenido">
            <a:extLst>
              <a:ext uri="{FF2B5EF4-FFF2-40B4-BE49-F238E27FC236}">
                <a16:creationId xmlns:a16="http://schemas.microsoft.com/office/drawing/2014/main" id="{88565575-3F6B-C161-62E7-491E8F0D3090}"/>
              </a:ext>
            </a:extLst>
          </p:cNvPr>
          <p:cNvGraphicFramePr>
            <a:graphicFrameLocks noGrp="1"/>
          </p:cNvGraphicFramePr>
          <p:nvPr>
            <p:ph idx="1"/>
            <p:extLst>
              <p:ext uri="{D42A27DB-BD31-4B8C-83A1-F6EECF244321}">
                <p14:modId xmlns:p14="http://schemas.microsoft.com/office/powerpoint/2010/main" val="2660372557"/>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1371068"/>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3" name="Rectangle 7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7" name="Freeform: Shape 7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13314" name="Marcador de contenido 1"/>
          <p:cNvSpPr>
            <a:spLocks noGrp="1"/>
          </p:cNvSpPr>
          <p:nvPr>
            <p:ph idx="1"/>
          </p:nvPr>
        </p:nvSpPr>
        <p:spPr>
          <a:xfrm>
            <a:off x="1103312" y="2763520"/>
            <a:ext cx="8946541" cy="3484879"/>
          </a:xfrm>
        </p:spPr>
        <p:txBody>
          <a:bodyPr>
            <a:normAutofit/>
          </a:bodyPr>
          <a:lstStyle/>
          <a:p>
            <a:pPr marL="273050" algn="just">
              <a:buFont typeface="Wingdings 2" charset="0"/>
              <a:buNone/>
            </a:pPr>
            <a:r>
              <a:rPr lang="es-ES_tradnl" dirty="0">
                <a:latin typeface="Century Gothic" charset="0"/>
              </a:rPr>
              <a:t>    El factor geográfico indirecto tiene una excepción: art. 95: “Todo Estado podrá declarar en el momento del depósito de su instrumento de ratificación, aceptación, aprobación o adhesión que no quedará obligado por el apartado b) del párrafo 1) del artículo1 de la presente Convención”. </a:t>
            </a:r>
          </a:p>
        </p:txBody>
      </p:sp>
    </p:spTree>
    <p:extLst>
      <p:ext uri="{BB962C8B-B14F-4D97-AF65-F5344CB8AC3E}">
        <p14:creationId xmlns:p14="http://schemas.microsoft.com/office/powerpoint/2010/main" val="2291138349"/>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4"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6" name="Freeform: Shape 7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4" name="1 Título"/>
          <p:cNvSpPr>
            <a:spLocks noGrp="1"/>
          </p:cNvSpPr>
          <p:nvPr>
            <p:ph type="title"/>
          </p:nvPr>
        </p:nvSpPr>
        <p:spPr>
          <a:xfrm>
            <a:off x="653143" y="1645920"/>
            <a:ext cx="3522879" cy="4470821"/>
          </a:xfrm>
        </p:spPr>
        <p:txBody>
          <a:bodyPr>
            <a:normAutofit/>
          </a:bodyPr>
          <a:lstStyle/>
          <a:p>
            <a:pPr algn="r" eaLnBrk="1" hangingPunct="1">
              <a:defRPr/>
            </a:pPr>
            <a:r>
              <a:rPr lang="es-CL" altLang="es-CO" sz="3600">
                <a:solidFill>
                  <a:srgbClr val="FFFFFF"/>
                </a:solidFill>
                <a:latin typeface="+mn-lt"/>
                <a:cs typeface="ＭＳ Ｐゴシック" charset="0"/>
              </a:rPr>
              <a:t>FACTOR GEOGRÁFICO</a:t>
            </a:r>
            <a:endParaRPr lang="es-CL" altLang="es-CO" sz="3600" cap="none">
              <a:solidFill>
                <a:srgbClr val="FFFFFF"/>
              </a:solidFill>
              <a:latin typeface="+mn-lt"/>
              <a:cs typeface="ＭＳ Ｐゴシック" charset="0"/>
            </a:endParaRPr>
          </a:p>
        </p:txBody>
      </p:sp>
      <p:sp>
        <p:nvSpPr>
          <p:cNvPr id="149507" name="2 Marcador de contenido"/>
          <p:cNvSpPr>
            <a:spLocks noGrp="1"/>
          </p:cNvSpPr>
          <p:nvPr>
            <p:ph idx="1"/>
          </p:nvPr>
        </p:nvSpPr>
        <p:spPr>
          <a:xfrm>
            <a:off x="5204109" y="1645920"/>
            <a:ext cx="5919503" cy="4470821"/>
          </a:xfrm>
        </p:spPr>
        <p:txBody>
          <a:bodyPr>
            <a:normAutofit/>
          </a:bodyPr>
          <a:lstStyle/>
          <a:p>
            <a:pPr>
              <a:defRPr/>
            </a:pPr>
            <a:r>
              <a:rPr lang="es-ES_tradnl" dirty="0">
                <a:latin typeface="Arial" charset="0"/>
                <a:ea typeface="MS PGothic" charset="0"/>
              </a:rPr>
              <a:t>Establecimientos múltiples: artículo 10. </a:t>
            </a:r>
          </a:p>
          <a:p>
            <a:pPr>
              <a:buNone/>
              <a:defRPr/>
            </a:pPr>
            <a:r>
              <a:rPr lang="es-ES_tradnl" dirty="0">
                <a:latin typeface="Arial" charset="0"/>
                <a:ea typeface="MS PGothic" charset="0"/>
              </a:rPr>
              <a:t>     Si una de las partes tiene más de un establecimiento, su establecimiento será el que guarde la relación más estrecha con el contrato y su cumplimiento, habida cuenta de las circunstancias conocidas o previstas por las partes en cualquier momento antes de la celebración del contrato o en el momento de su celebración.</a:t>
            </a:r>
          </a:p>
          <a:p>
            <a:pPr>
              <a:buNone/>
              <a:defRPr/>
            </a:pPr>
            <a:r>
              <a:rPr lang="es-ES_tradnl" dirty="0">
                <a:latin typeface="Arial" charset="0"/>
                <a:ea typeface="MS PGothic" charset="0"/>
              </a:rPr>
              <a:t> </a:t>
            </a:r>
          </a:p>
          <a:p>
            <a:pPr>
              <a:defRPr/>
            </a:pPr>
            <a:r>
              <a:rPr lang="es-ES_tradnl" dirty="0">
                <a:latin typeface="Arial" charset="0"/>
                <a:ea typeface="MS PGothic" charset="0"/>
              </a:rPr>
              <a:t>Establecimientos mudables / Ausencia de establecimiento: artículo 10. Criterio residual: residencia habitual.</a:t>
            </a:r>
            <a:endParaRPr lang="es-ES" dirty="0">
              <a:latin typeface="Arial" charset="0"/>
              <a:ea typeface="MS PGothic" charset="0"/>
            </a:endParaRPr>
          </a:p>
          <a:p>
            <a:pPr marL="0" indent="0">
              <a:buNone/>
              <a:defRPr/>
            </a:pPr>
            <a:endParaRPr lang="es-ES_tradnl" b="1" dirty="0">
              <a:latin typeface="Arial" charset="0"/>
              <a:ea typeface="MS PGothic" charset="0"/>
            </a:endParaRPr>
          </a:p>
        </p:txBody>
      </p:sp>
    </p:spTree>
    <p:extLst>
      <p:ext uri="{BB962C8B-B14F-4D97-AF65-F5344CB8AC3E}">
        <p14:creationId xmlns:p14="http://schemas.microsoft.com/office/powerpoint/2010/main" val="3394925364"/>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4" name="Freeform: Shape 73">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8" name="Rectangle 77">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3316" name="Marcador de contenido 1">
            <a:extLst>
              <a:ext uri="{FF2B5EF4-FFF2-40B4-BE49-F238E27FC236}">
                <a16:creationId xmlns:a16="http://schemas.microsoft.com/office/drawing/2014/main" id="{F92A68F0-0111-4CCF-A1F2-CADF252B42E6}"/>
              </a:ext>
            </a:extLst>
          </p:cNvPr>
          <p:cNvGraphicFramePr>
            <a:graphicFrameLocks noGrp="1"/>
          </p:cNvGraphicFramePr>
          <p:nvPr>
            <p:ph idx="1"/>
            <p:extLst>
              <p:ext uri="{D42A27DB-BD31-4B8C-83A1-F6EECF244321}">
                <p14:modId xmlns:p14="http://schemas.microsoft.com/office/powerpoint/2010/main" val="2045263005"/>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3368049"/>
      </p:ext>
    </p:extLst>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855" y="1447800"/>
            <a:ext cx="3108626" cy="4572000"/>
          </a:xfrm>
        </p:spPr>
        <p:txBody>
          <a:bodyPr anchor="ctr">
            <a:normAutofit/>
          </a:bodyPr>
          <a:lstStyle/>
          <a:p>
            <a:r>
              <a:rPr lang="en-US" sz="3200">
                <a:solidFill>
                  <a:srgbClr val="F2F2F2"/>
                </a:solidFill>
              </a:rPr>
              <a:t>Factor material</a:t>
            </a:r>
          </a:p>
        </p:txBody>
      </p:sp>
      <p:sp>
        <p:nvSpPr>
          <p:cNvPr id="11" name="Freeform: Shape 10">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Content Placeholder 2">
            <a:extLst>
              <a:ext uri="{FF2B5EF4-FFF2-40B4-BE49-F238E27FC236}">
                <a16:creationId xmlns:a16="http://schemas.microsoft.com/office/drawing/2014/main" id="{831EA1E7-2E2D-4BB8-99E9-DA6DE9C3266B}"/>
              </a:ext>
            </a:extLst>
          </p:cNvPr>
          <p:cNvGraphicFramePr>
            <a:graphicFrameLocks noGrp="1"/>
          </p:cNvGraphicFramePr>
          <p:nvPr>
            <p:ph idx="1"/>
            <p:extLst>
              <p:ext uri="{D42A27DB-BD31-4B8C-83A1-F6EECF244321}">
                <p14:modId xmlns:p14="http://schemas.microsoft.com/office/powerpoint/2010/main" val="2031623847"/>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77127581"/>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5"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7" name="Freeform: Shape 76">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06498" name="Rectangle 2"/>
          <p:cNvSpPr>
            <a:spLocks noGrp="1" noRot="1" noChangeArrowheads="1"/>
          </p:cNvSpPr>
          <p:nvPr>
            <p:ph type="title"/>
          </p:nvPr>
        </p:nvSpPr>
        <p:spPr>
          <a:xfrm>
            <a:off x="653143" y="1645920"/>
            <a:ext cx="3522879" cy="4470821"/>
          </a:xfrm>
        </p:spPr>
        <p:txBody>
          <a:bodyPr>
            <a:normAutofit/>
          </a:bodyPr>
          <a:lstStyle/>
          <a:p>
            <a:pPr algn="r" eaLnBrk="1" hangingPunct="1">
              <a:defRPr/>
            </a:pPr>
            <a:r>
              <a:rPr lang="es-ES_tradnl" cap="none">
                <a:solidFill>
                  <a:srgbClr val="FFFFFF"/>
                </a:solidFill>
                <a:latin typeface="Arial" charset="0"/>
                <a:ea typeface="MS PGothic" charset="0"/>
              </a:rPr>
              <a:t>Aplicación a otras operaciones</a:t>
            </a:r>
            <a:endParaRPr lang="es-ES" cap="none">
              <a:solidFill>
                <a:srgbClr val="FFFFFF"/>
              </a:solidFill>
              <a:latin typeface="Arial" charset="0"/>
              <a:ea typeface="MS PGothic" charset="0"/>
            </a:endParaRPr>
          </a:p>
        </p:txBody>
      </p:sp>
      <p:sp>
        <p:nvSpPr>
          <p:cNvPr id="188419" name="Rectangle 3"/>
          <p:cNvSpPr>
            <a:spLocks noGrp="1" noChangeArrowheads="1"/>
          </p:cNvSpPr>
          <p:nvPr>
            <p:ph idx="1"/>
          </p:nvPr>
        </p:nvSpPr>
        <p:spPr>
          <a:xfrm>
            <a:off x="5204109" y="1645920"/>
            <a:ext cx="5919503" cy="4470821"/>
          </a:xfrm>
        </p:spPr>
        <p:txBody>
          <a:bodyPr>
            <a:normAutofit/>
          </a:bodyPr>
          <a:lstStyle/>
          <a:p>
            <a:pPr marL="609600" indent="-609600" eaLnBrk="1" hangingPunct="1">
              <a:defRPr/>
            </a:pPr>
            <a:r>
              <a:rPr lang="es-ES_tradnl" b="1" dirty="0">
                <a:latin typeface="Arial" charset="0"/>
                <a:ea typeface="MS PGothic" charset="0"/>
              </a:rPr>
              <a:t>1. Contratos “mixtos”: Artículo 3 C.V.</a:t>
            </a:r>
          </a:p>
          <a:p>
            <a:pPr marL="609600" indent="-609600" eaLnBrk="1" hangingPunct="1">
              <a:buFont typeface="Wingdings" charset="0"/>
              <a:buNone/>
              <a:defRPr/>
            </a:pPr>
            <a:endParaRPr lang="es-ES_tradnl" dirty="0">
              <a:latin typeface="Arial" charset="0"/>
              <a:ea typeface="MS PGothic" charset="0"/>
            </a:endParaRPr>
          </a:p>
          <a:p>
            <a:pPr marL="609600" indent="-609600" eaLnBrk="1" hangingPunct="1">
              <a:buFont typeface="Wingdings" charset="0"/>
              <a:buNone/>
              <a:defRPr/>
            </a:pPr>
            <a:r>
              <a:rPr lang="es-ES_tradnl" dirty="0">
                <a:latin typeface="Arial" charset="0"/>
                <a:ea typeface="MS PGothic" charset="0"/>
              </a:rPr>
              <a:t>a.  “Contratos de obra”. Núm. 1. Posibilidades.</a:t>
            </a:r>
          </a:p>
          <a:p>
            <a:pPr marL="609600" indent="-609600" eaLnBrk="1" hangingPunct="1">
              <a:buFont typeface="Wingdings" charset="0"/>
              <a:buNone/>
              <a:defRPr/>
            </a:pPr>
            <a:r>
              <a:rPr lang="es-ES_tradnl" dirty="0">
                <a:latin typeface="Arial" charset="0"/>
                <a:ea typeface="MS PGothic" charset="0"/>
              </a:rPr>
              <a:t>       Criterio de la jurisprudencia.</a:t>
            </a:r>
          </a:p>
          <a:p>
            <a:pPr marL="609600" indent="-609600" eaLnBrk="1" hangingPunct="1">
              <a:buFont typeface="Wingdings" charset="0"/>
              <a:buNone/>
              <a:defRPr/>
            </a:pPr>
            <a:r>
              <a:rPr lang="es-ES_tradnl" dirty="0">
                <a:latin typeface="Arial" charset="0"/>
                <a:ea typeface="MS PGothic" charset="0"/>
              </a:rPr>
              <a:t>	</a:t>
            </a:r>
          </a:p>
          <a:p>
            <a:pPr marL="609600" indent="-609600" eaLnBrk="1" hangingPunct="1">
              <a:buFont typeface="Wingdings" charset="0"/>
              <a:buNone/>
              <a:defRPr/>
            </a:pPr>
            <a:r>
              <a:rPr lang="es-ES_tradnl" dirty="0">
                <a:latin typeface="Arial" charset="0"/>
                <a:ea typeface="MS PGothic" charset="0"/>
              </a:rPr>
              <a:t>         No se aplica la Convención si el comprador ha suministrado los materiales necesarios para la producción de las mercaderías con un valor superior al de los materiales suministrados por el vendedor. </a:t>
            </a:r>
          </a:p>
          <a:p>
            <a:pPr marL="609600" indent="-609600" eaLnBrk="1" hangingPunct="1">
              <a:buFont typeface="Wingdings" charset="0"/>
              <a:buNone/>
              <a:defRPr/>
            </a:pPr>
            <a:r>
              <a:rPr lang="es-ES_tradnl" dirty="0">
                <a:latin typeface="Arial" charset="0"/>
                <a:ea typeface="MS PGothic" charset="0"/>
              </a:rPr>
              <a:t>         HG </a:t>
            </a:r>
            <a:r>
              <a:rPr lang="es-ES_tradnl" dirty="0" err="1">
                <a:latin typeface="Arial" charset="0"/>
                <a:ea typeface="MS PGothic" charset="0"/>
              </a:rPr>
              <a:t>Kantons</a:t>
            </a:r>
            <a:r>
              <a:rPr lang="es-ES_tradnl" dirty="0">
                <a:latin typeface="Arial" charset="0"/>
                <a:ea typeface="MS PGothic" charset="0"/>
              </a:rPr>
              <a:t> </a:t>
            </a:r>
            <a:r>
              <a:rPr lang="es-ES_tradnl" dirty="0" err="1">
                <a:latin typeface="Arial" charset="0"/>
                <a:ea typeface="MS PGothic" charset="0"/>
              </a:rPr>
              <a:t>Zürich</a:t>
            </a:r>
            <a:r>
              <a:rPr lang="es-ES_tradnl" dirty="0">
                <a:latin typeface="Arial" charset="0"/>
                <a:ea typeface="MS PGothic" charset="0"/>
              </a:rPr>
              <a:t>, 8 de abril de 1999.</a:t>
            </a:r>
          </a:p>
          <a:p>
            <a:pPr marL="609600" indent="-609600" eaLnBrk="1" hangingPunct="1">
              <a:buFont typeface="Wingdings" charset="0"/>
              <a:buNone/>
              <a:defRPr/>
            </a:pPr>
            <a:endParaRPr lang="es-ES_tradnl" dirty="0">
              <a:latin typeface="Arial" charset="0"/>
              <a:ea typeface="MS PGothic" charset="0"/>
            </a:endParaRPr>
          </a:p>
        </p:txBody>
      </p:sp>
    </p:spTree>
    <p:extLst>
      <p:ext uri="{BB962C8B-B14F-4D97-AF65-F5344CB8AC3E}">
        <p14:creationId xmlns:p14="http://schemas.microsoft.com/office/powerpoint/2010/main" val="727528519"/>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2" name="Rectangle 71">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4"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76" name="Freeform: Shape 7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ítulo 1"/>
          <p:cNvSpPr>
            <a:spLocks noGrp="1"/>
          </p:cNvSpPr>
          <p:nvPr>
            <p:ph type="title"/>
          </p:nvPr>
        </p:nvSpPr>
        <p:spPr>
          <a:xfrm>
            <a:off x="653143" y="1645920"/>
            <a:ext cx="3522879" cy="4470821"/>
          </a:xfrm>
        </p:spPr>
        <p:txBody>
          <a:bodyPr>
            <a:normAutofit/>
          </a:bodyPr>
          <a:lstStyle/>
          <a:p>
            <a:pPr algn="r" eaLnBrk="1" hangingPunct="1">
              <a:lnSpc>
                <a:spcPct val="90000"/>
              </a:lnSpc>
              <a:defRPr/>
            </a:pPr>
            <a:r>
              <a:rPr lang="es-ES" sz="2900" cap="none">
                <a:solidFill>
                  <a:srgbClr val="FFFFFF"/>
                </a:solidFill>
                <a:latin typeface="Arial" charset="0"/>
                <a:ea typeface="MS PGothic" charset="0"/>
              </a:rPr>
              <a:t>Sentencia de la Corte de apelaciones de Grenoble, 21 octubre 1999.</a:t>
            </a:r>
            <a:r>
              <a:rPr lang="es-ES_tradnl" sz="2900" i="1" cap="none">
                <a:solidFill>
                  <a:srgbClr val="FFFFFF"/>
                </a:solidFill>
                <a:latin typeface="Arial" charset="0"/>
                <a:ea typeface="MS PGothic" charset="0"/>
              </a:rPr>
              <a:t> Calzados Magnanni v. Shoes General International</a:t>
            </a:r>
            <a:br>
              <a:rPr lang="es-ES" sz="2900" cap="none">
                <a:solidFill>
                  <a:srgbClr val="FFFFFF"/>
                </a:solidFill>
                <a:latin typeface="Arial" charset="0"/>
                <a:ea typeface="MS PGothic" charset="0"/>
              </a:rPr>
            </a:br>
            <a:endParaRPr lang="es-ES" sz="2900" cap="none">
              <a:solidFill>
                <a:srgbClr val="FFFFFF"/>
              </a:solidFill>
              <a:latin typeface="Arial" charset="0"/>
              <a:ea typeface="MS PGothic" charset="0"/>
            </a:endParaRPr>
          </a:p>
        </p:txBody>
      </p:sp>
      <p:sp>
        <p:nvSpPr>
          <p:cNvPr id="190467" name="Marcador de contenido 2"/>
          <p:cNvSpPr>
            <a:spLocks noGrp="1"/>
          </p:cNvSpPr>
          <p:nvPr>
            <p:ph idx="1"/>
          </p:nvPr>
        </p:nvSpPr>
        <p:spPr>
          <a:xfrm>
            <a:off x="5204109" y="1645920"/>
            <a:ext cx="5919503" cy="4470821"/>
          </a:xfrm>
        </p:spPr>
        <p:txBody>
          <a:bodyPr>
            <a:normAutofit/>
          </a:bodyPr>
          <a:lstStyle/>
          <a:p>
            <a:pPr eaLnBrk="1" hangingPunct="1">
              <a:defRPr/>
            </a:pPr>
            <a:endParaRPr lang="es-ES">
              <a:latin typeface="Arial" charset="0"/>
              <a:ea typeface="MS PGothic" charset="0"/>
            </a:endParaRPr>
          </a:p>
          <a:p>
            <a:pPr eaLnBrk="1" hangingPunct="1">
              <a:defRPr/>
            </a:pPr>
            <a:r>
              <a:rPr lang="es-ES">
                <a:latin typeface="Arial" charset="0"/>
                <a:ea typeface="MS PGothic" charset="0"/>
              </a:rPr>
              <a:t>En virtud de un encargo, una empresa española vendedora de zapatos debía entregarlos a una empresa francesa compradora, de forma que pudieran ser comercializados con la marca “Pierre Cardin”. </a:t>
            </a:r>
          </a:p>
          <a:p>
            <a:pPr eaLnBrk="1" hangingPunct="1">
              <a:defRPr/>
            </a:pPr>
            <a:r>
              <a:rPr lang="es-ES">
                <a:latin typeface="Arial" charset="0"/>
                <a:ea typeface="MS PGothic" charset="0"/>
              </a:rPr>
              <a:t>El tribunal francés asumió que el suministro de tales zapatos se regulaba por la CV pues los elementos necesarios para la producción de los zapatos, como eran las suelas y el adorno metálico de la marca “Pierre Cardin” habían sido suministrados por el vendedor.</a:t>
            </a:r>
          </a:p>
        </p:txBody>
      </p:sp>
    </p:spTree>
    <p:extLst>
      <p:ext uri="{BB962C8B-B14F-4D97-AF65-F5344CB8AC3E}">
        <p14:creationId xmlns:p14="http://schemas.microsoft.com/office/powerpoint/2010/main" val="2099048846"/>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3" name="Marcador de contenido 2"/>
          <p:cNvSpPr>
            <a:spLocks noGrp="1"/>
          </p:cNvSpPr>
          <p:nvPr>
            <p:ph idx="1"/>
          </p:nvPr>
        </p:nvSpPr>
        <p:spPr>
          <a:xfrm>
            <a:off x="1103312" y="2763520"/>
            <a:ext cx="8946541" cy="3484879"/>
          </a:xfrm>
        </p:spPr>
        <p:txBody>
          <a:bodyPr>
            <a:normAutofit/>
          </a:bodyPr>
          <a:lstStyle/>
          <a:p>
            <a:pPr marL="609600" indent="-609600" eaLnBrk="1" hangingPunct="1">
              <a:buFont typeface="Wingdings" charset="0"/>
              <a:buAutoNum type="alphaLcPeriod" startAt="2"/>
              <a:defRPr/>
            </a:pPr>
            <a:r>
              <a:rPr lang="es-ES_tradnl" dirty="0">
                <a:latin typeface="Arial" charset="0"/>
                <a:ea typeface="MS PGothic" charset="0"/>
              </a:rPr>
              <a:t>Contratos de venta y prestación de servicios. Núm. 2. </a:t>
            </a:r>
          </a:p>
          <a:p>
            <a:pPr marL="609600" indent="-609600" eaLnBrk="1" hangingPunct="1">
              <a:buFont typeface="Wingdings 3" charset="0"/>
              <a:buNone/>
              <a:defRPr/>
            </a:pPr>
            <a:r>
              <a:rPr lang="es-ES_tradnl" dirty="0">
                <a:latin typeface="Arial" charset="0"/>
                <a:ea typeface="MS PGothic" charset="0"/>
              </a:rPr>
              <a:t>      </a:t>
            </a:r>
          </a:p>
          <a:p>
            <a:pPr marL="609600" indent="-609600" eaLnBrk="1" hangingPunct="1">
              <a:buFont typeface="Wingdings 3" charset="0"/>
              <a:buNone/>
              <a:defRPr/>
            </a:pPr>
            <a:endParaRPr lang="es-ES_tradnl" dirty="0">
              <a:latin typeface="Arial" charset="0"/>
              <a:ea typeface="MS PGothic" charset="0"/>
            </a:endParaRPr>
          </a:p>
          <a:p>
            <a:pPr marL="609600" indent="-609600" eaLnBrk="1" hangingPunct="1">
              <a:buFont typeface="Wingdings 3" charset="0"/>
              <a:buNone/>
              <a:defRPr/>
            </a:pPr>
            <a:r>
              <a:rPr lang="es-ES_tradnl" dirty="0">
                <a:latin typeface="Arial" charset="0"/>
                <a:ea typeface="MS PGothic" charset="0"/>
              </a:rPr>
              <a:t>         Criterios de la jurisprudencia: sigue un </a:t>
            </a:r>
            <a:r>
              <a:rPr lang="es-ES_tradnl" i="1" dirty="0">
                <a:effectLst>
                  <a:outerShdw blurRad="38100" dist="38100" dir="2700000" algn="tl">
                    <a:srgbClr val="DDDDDD"/>
                  </a:outerShdw>
                </a:effectLst>
                <a:latin typeface="Arial" charset="0"/>
                <a:ea typeface="MS PGothic" charset="0"/>
              </a:rPr>
              <a:t>criterio cuantitativo</a:t>
            </a:r>
            <a:r>
              <a:rPr lang="es-ES_tradnl" dirty="0">
                <a:latin typeface="Arial" charset="0"/>
                <a:ea typeface="MS PGothic" charset="0"/>
              </a:rPr>
              <a:t>: Laudo 7153 CCI en una operación de venta y montaje: el valor el material era mayor que el del montaje de los bienes.</a:t>
            </a:r>
            <a:endParaRPr lang="es-ES" dirty="0">
              <a:latin typeface="Arial" charset="0"/>
              <a:ea typeface="MS PGothic" charset="0"/>
            </a:endParaRPr>
          </a:p>
          <a:p>
            <a:pPr marL="609600" indent="-609600" eaLnBrk="1" hangingPunct="1">
              <a:defRPr/>
            </a:pPr>
            <a:endParaRPr lang="es-ES" dirty="0">
              <a:latin typeface="Arial" charset="0"/>
              <a:ea typeface="MS PGothic" charset="0"/>
            </a:endParaRPr>
          </a:p>
        </p:txBody>
      </p:sp>
    </p:spTree>
    <p:extLst>
      <p:ext uri="{BB962C8B-B14F-4D97-AF65-F5344CB8AC3E}">
        <p14:creationId xmlns:p14="http://schemas.microsoft.com/office/powerpoint/2010/main" val="2679918468"/>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4" name="Rectangle 7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8" name="Freeform: Shape 7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 name="Título 1"/>
          <p:cNvSpPr>
            <a:spLocks noGrp="1"/>
          </p:cNvSpPr>
          <p:nvPr>
            <p:ph type="title"/>
          </p:nvPr>
        </p:nvSpPr>
        <p:spPr>
          <a:xfrm>
            <a:off x="1103312" y="452718"/>
            <a:ext cx="8947522" cy="1400530"/>
          </a:xfrm>
        </p:spPr>
        <p:txBody>
          <a:bodyPr rtlCol="0" anchor="ctr">
            <a:normAutofit/>
          </a:bodyPr>
          <a:lstStyle/>
          <a:p>
            <a:pPr eaLnBrk="1" fontAlgn="auto" hangingPunct="1">
              <a:spcAft>
                <a:spcPts val="0"/>
              </a:spcAft>
              <a:defRPr/>
            </a:pPr>
            <a:r>
              <a:rPr lang="es-ES">
                <a:solidFill>
                  <a:srgbClr val="FFFFFF"/>
                </a:solidFill>
                <a:ea typeface="ＭＳ Ｐゴシック" charset="0"/>
                <a:cs typeface="ＭＳ Ｐゴシック" charset="0"/>
              </a:rPr>
              <a:t>Laudo 7153 CCI</a:t>
            </a:r>
          </a:p>
        </p:txBody>
      </p:sp>
      <p:sp>
        <p:nvSpPr>
          <p:cNvPr id="192515" name="Marcador de contenido 2"/>
          <p:cNvSpPr>
            <a:spLocks noGrp="1"/>
          </p:cNvSpPr>
          <p:nvPr>
            <p:ph idx="1"/>
          </p:nvPr>
        </p:nvSpPr>
        <p:spPr>
          <a:xfrm>
            <a:off x="1103312" y="2763520"/>
            <a:ext cx="8946541" cy="3484879"/>
          </a:xfrm>
        </p:spPr>
        <p:txBody>
          <a:bodyPr>
            <a:normAutofit/>
          </a:bodyPr>
          <a:lstStyle/>
          <a:p>
            <a:pPr algn="just" eaLnBrk="1" hangingPunct="1">
              <a:lnSpc>
                <a:spcPct val="90000"/>
              </a:lnSpc>
              <a:defRPr/>
            </a:pPr>
            <a:r>
              <a:rPr lang="es-ES_tradnl" sz="1900" dirty="0">
                <a:latin typeface="Arial" charset="0"/>
                <a:ea typeface="MS PGothic" charset="0"/>
              </a:rPr>
              <a:t>Se celebró un contrato entre una empresa australiana y una empresa yugoslava. El contrato tenía por objeto el suministro e instalación de materiales destinados a la construcción de un hotel. </a:t>
            </a:r>
          </a:p>
          <a:p>
            <a:pPr eaLnBrk="1" hangingPunct="1">
              <a:lnSpc>
                <a:spcPct val="90000"/>
              </a:lnSpc>
              <a:defRPr/>
            </a:pPr>
            <a:endParaRPr lang="es-ES_tradnl" sz="1900" dirty="0">
              <a:latin typeface="Arial" charset="0"/>
              <a:ea typeface="MS PGothic" charset="0"/>
            </a:endParaRPr>
          </a:p>
          <a:p>
            <a:pPr algn="just" eaLnBrk="1" hangingPunct="1">
              <a:lnSpc>
                <a:spcPct val="90000"/>
              </a:lnSpc>
              <a:defRPr/>
            </a:pPr>
            <a:r>
              <a:rPr lang="es-ES_tradnl" sz="1900" dirty="0">
                <a:latin typeface="Arial" charset="0"/>
                <a:ea typeface="MS PGothic" charset="0"/>
              </a:rPr>
              <a:t>En el caso se discutió el incumplimiento y la mora del comprador en el pago del precio. </a:t>
            </a:r>
          </a:p>
          <a:p>
            <a:pPr marL="0" indent="0" eaLnBrk="1" hangingPunct="1">
              <a:lnSpc>
                <a:spcPct val="90000"/>
              </a:lnSpc>
              <a:buNone/>
              <a:defRPr/>
            </a:pPr>
            <a:r>
              <a:rPr lang="es-ES_tradnl" sz="1900" dirty="0">
                <a:latin typeface="Arial" charset="0"/>
                <a:ea typeface="MS PGothic" charset="0"/>
              </a:rPr>
              <a:t> </a:t>
            </a:r>
          </a:p>
          <a:p>
            <a:pPr algn="just" eaLnBrk="1" hangingPunct="1">
              <a:lnSpc>
                <a:spcPct val="90000"/>
              </a:lnSpc>
              <a:defRPr/>
            </a:pPr>
            <a:r>
              <a:rPr lang="es-ES_tradnl" sz="1900" dirty="0">
                <a:latin typeface="Arial" charset="0"/>
                <a:ea typeface="MS PGothic" charset="0"/>
              </a:rPr>
              <a:t>El tribunal arbitral decidió aplicar la Convención, entendiendo que la prestación de servicios era secundaria respecto de la compraventa de los materiales, considerando que el valor del ensamble era menor que el de los materiales. </a:t>
            </a:r>
          </a:p>
          <a:p>
            <a:pPr eaLnBrk="1" hangingPunct="1">
              <a:lnSpc>
                <a:spcPct val="90000"/>
              </a:lnSpc>
              <a:defRPr/>
            </a:pPr>
            <a:endParaRPr lang="es-ES" sz="1900" dirty="0">
              <a:latin typeface="Arial" charset="0"/>
              <a:ea typeface="MS PGothic" charset="0"/>
            </a:endParaRPr>
          </a:p>
        </p:txBody>
      </p:sp>
    </p:spTree>
    <p:extLst>
      <p:ext uri="{BB962C8B-B14F-4D97-AF65-F5344CB8AC3E}">
        <p14:creationId xmlns:p14="http://schemas.microsoft.com/office/powerpoint/2010/main" val="3914116265"/>
      </p:ext>
    </p:extLst>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3" name="Rectangle 7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7" name="Freeform: Shape 7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89090" name="Rectangle 3"/>
          <p:cNvSpPr>
            <a:spLocks noGrp="1" noChangeArrowheads="1"/>
          </p:cNvSpPr>
          <p:nvPr>
            <p:ph idx="1"/>
          </p:nvPr>
        </p:nvSpPr>
        <p:spPr>
          <a:xfrm>
            <a:off x="1103312" y="2763520"/>
            <a:ext cx="8946541" cy="3484879"/>
          </a:xfrm>
        </p:spPr>
        <p:txBody>
          <a:bodyPr>
            <a:normAutofit/>
          </a:bodyPr>
          <a:lstStyle/>
          <a:p>
            <a:pPr eaLnBrk="1" hangingPunct="1">
              <a:defRPr/>
            </a:pPr>
            <a:r>
              <a:rPr lang="es-ES_tradnl" b="1" i="1">
                <a:effectLst>
                  <a:outerShdw blurRad="38100" dist="38100" dir="2700000" algn="tl">
                    <a:srgbClr val="DDDDDD"/>
                  </a:outerShdw>
                </a:effectLst>
                <a:latin typeface="Arial" charset="0"/>
                <a:ea typeface="MS PGothic" charset="0"/>
              </a:rPr>
              <a:t>2. Contratos internacionales de suministro</a:t>
            </a:r>
            <a:endParaRPr lang="es-ES_tradnl" i="1">
              <a:effectLst>
                <a:outerShdw blurRad="38100" dist="38100" dir="2700000" algn="tl">
                  <a:srgbClr val="DDDDDD"/>
                </a:outerShdw>
              </a:effectLst>
              <a:latin typeface="Arial" charset="0"/>
              <a:ea typeface="MS PGothic" charset="0"/>
            </a:endParaRPr>
          </a:p>
          <a:p>
            <a:pPr eaLnBrk="1" hangingPunct="1">
              <a:defRPr/>
            </a:pPr>
            <a:endParaRPr lang="es-ES_tradnl" i="1">
              <a:effectLst>
                <a:outerShdw blurRad="38100" dist="38100" dir="2700000" algn="tl">
                  <a:srgbClr val="DDDDDD"/>
                </a:outerShdw>
              </a:effectLst>
              <a:latin typeface="Arial" charset="0"/>
              <a:ea typeface="MS PGothic" charset="0"/>
            </a:endParaRPr>
          </a:p>
          <a:p>
            <a:pPr eaLnBrk="1" hangingPunct="1">
              <a:defRPr/>
            </a:pPr>
            <a:r>
              <a:rPr lang="es-ES_tradnl">
                <a:latin typeface="Arial" charset="0"/>
                <a:ea typeface="MS PGothic" charset="0"/>
              </a:rPr>
              <a:t>Laudo arbitral. Alemania: 29 de diciembre 1998, basado en el artículo 73. En ambos la prestación fundamental consiste en transferir el dominio a cambio de un precio</a:t>
            </a:r>
          </a:p>
          <a:p>
            <a:pPr eaLnBrk="1" hangingPunct="1">
              <a:defRPr/>
            </a:pPr>
            <a:endParaRPr lang="es-ES_tradnl">
              <a:latin typeface="Arial" charset="0"/>
              <a:ea typeface="MS PGothic" charset="0"/>
            </a:endParaRPr>
          </a:p>
          <a:p>
            <a:pPr eaLnBrk="1" hangingPunct="1">
              <a:defRPr/>
            </a:pPr>
            <a:r>
              <a:rPr lang="es-ES_tradnl" b="1" i="1">
                <a:effectLst>
                  <a:outerShdw blurRad="38100" dist="38100" dir="2700000" algn="tl">
                    <a:srgbClr val="DDDDDD"/>
                  </a:outerShdw>
                </a:effectLst>
                <a:latin typeface="Arial" charset="0"/>
                <a:ea typeface="MS PGothic" charset="0"/>
              </a:rPr>
              <a:t>3. Contratos que modifican compraventas originalmente celebradas.</a:t>
            </a:r>
          </a:p>
          <a:p>
            <a:pPr eaLnBrk="1" hangingPunct="1">
              <a:defRPr/>
            </a:pPr>
            <a:r>
              <a:rPr lang="es-ES_tradnl" dirty="0">
                <a:latin typeface="Arial" charset="0"/>
                <a:ea typeface="MS PGothic" charset="0"/>
              </a:rPr>
              <a:t>Laudo CCI 7331.  Hay una relación directa entre el contrato originalmente celebrado y el acuerdo modificatorio. </a:t>
            </a:r>
            <a:endParaRPr lang="es-ES_tradnl">
              <a:latin typeface="Arial" charset="0"/>
              <a:ea typeface="MS PGothic" charset="0"/>
            </a:endParaRPr>
          </a:p>
          <a:p>
            <a:pPr eaLnBrk="1" hangingPunct="1">
              <a:defRPr/>
            </a:pPr>
            <a:endParaRPr lang="es-ES_tradnl" i="1">
              <a:effectLst>
                <a:outerShdw blurRad="38100" dist="38100" dir="2700000" algn="tl">
                  <a:srgbClr val="DDDDDD"/>
                </a:outerShdw>
              </a:effectLst>
              <a:latin typeface="Arial" charset="0"/>
              <a:ea typeface="MS PGothic" charset="0"/>
            </a:endParaRPr>
          </a:p>
          <a:p>
            <a:pPr eaLnBrk="1" hangingPunct="1">
              <a:buFont typeface="Arial" charset="0"/>
              <a:buNone/>
              <a:defRPr/>
            </a:pPr>
            <a:endParaRPr lang="es-ES_tradnl">
              <a:latin typeface="Arial" charset="0"/>
              <a:ea typeface="MS PGothic" charset="0"/>
            </a:endParaRPr>
          </a:p>
          <a:p>
            <a:pPr eaLnBrk="1" hangingPunct="1">
              <a:defRPr/>
            </a:pPr>
            <a:endParaRPr lang="es-ES_tradnl">
              <a:latin typeface="Arial" charset="0"/>
              <a:ea typeface="MS PGothic" charset="0"/>
            </a:endParaRPr>
          </a:p>
        </p:txBody>
      </p:sp>
    </p:spTree>
    <p:extLst>
      <p:ext uri="{BB962C8B-B14F-4D97-AF65-F5344CB8AC3E}">
        <p14:creationId xmlns:p14="http://schemas.microsoft.com/office/powerpoint/2010/main" val="1230228494"/>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Rectangle 8">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1"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3" name="Freeform: Shape 12">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 name="Content Placeholder 1"/>
          <p:cNvSpPr>
            <a:spLocks noGrp="1"/>
          </p:cNvSpPr>
          <p:nvPr>
            <p:ph idx="1"/>
          </p:nvPr>
        </p:nvSpPr>
        <p:spPr>
          <a:xfrm>
            <a:off x="1103312" y="2763520"/>
            <a:ext cx="8946541" cy="3484879"/>
          </a:xfrm>
        </p:spPr>
        <p:txBody>
          <a:bodyPr>
            <a:normAutofit/>
          </a:bodyPr>
          <a:lstStyle/>
          <a:p>
            <a:pPr marL="0" indent="0" eaLnBrk="1" hangingPunct="1">
              <a:lnSpc>
                <a:spcPct val="90000"/>
              </a:lnSpc>
              <a:buNone/>
              <a:defRPr/>
            </a:pPr>
            <a:endParaRPr lang="es-ES_tradnl" i="1" dirty="0">
              <a:effectLst>
                <a:outerShdw blurRad="38100" dist="38100" dir="2700000" algn="tl">
                  <a:srgbClr val="DDDDDD"/>
                </a:outerShdw>
              </a:effectLst>
              <a:latin typeface="Arial" charset="0"/>
              <a:ea typeface="MS PGothic" charset="0"/>
            </a:endParaRPr>
          </a:p>
          <a:p>
            <a:pPr eaLnBrk="1" hangingPunct="1">
              <a:lnSpc>
                <a:spcPct val="90000"/>
              </a:lnSpc>
              <a:defRPr/>
            </a:pPr>
            <a:endParaRPr lang="es-ES_tradnl" i="1" dirty="0">
              <a:effectLst>
                <a:outerShdw blurRad="38100" dist="38100" dir="2700000" algn="tl">
                  <a:srgbClr val="DDDDDD"/>
                </a:outerShdw>
              </a:effectLst>
              <a:latin typeface="Arial" charset="0"/>
              <a:ea typeface="MS PGothic" charset="0"/>
            </a:endParaRPr>
          </a:p>
          <a:p>
            <a:pPr eaLnBrk="1" hangingPunct="1">
              <a:lnSpc>
                <a:spcPct val="90000"/>
              </a:lnSpc>
              <a:defRPr/>
            </a:pPr>
            <a:r>
              <a:rPr lang="es-ES_tradnl" i="1" dirty="0">
                <a:effectLst>
                  <a:outerShdw blurRad="38100" dist="38100" dir="2700000" algn="tl">
                    <a:srgbClr val="DDDDDD"/>
                  </a:outerShdw>
                </a:effectLst>
                <a:latin typeface="Arial" charset="0"/>
                <a:ea typeface="MS PGothic" charset="0"/>
              </a:rPr>
              <a:t>4. Contratos de permuta internacionales. </a:t>
            </a:r>
          </a:p>
          <a:p>
            <a:pPr eaLnBrk="1" hangingPunct="1">
              <a:lnSpc>
                <a:spcPct val="90000"/>
              </a:lnSpc>
              <a:defRPr/>
            </a:pPr>
            <a:endParaRPr lang="es-ES_tradnl" dirty="0">
              <a:latin typeface="Arial" charset="0"/>
              <a:ea typeface="MS PGothic" charset="0"/>
            </a:endParaRPr>
          </a:p>
          <a:p>
            <a:pPr marL="0" indent="0" eaLnBrk="1" hangingPunct="1">
              <a:lnSpc>
                <a:spcPct val="90000"/>
              </a:lnSpc>
              <a:buNone/>
              <a:defRPr/>
            </a:pPr>
            <a:r>
              <a:rPr lang="es-ES_tradnl" dirty="0">
                <a:latin typeface="Arial" charset="0"/>
                <a:ea typeface="MS PGothic" charset="0"/>
              </a:rPr>
              <a:t>       Laudo Rusia: 17 junio 2004 </a:t>
            </a:r>
          </a:p>
          <a:p>
            <a:pPr eaLnBrk="1" hangingPunct="1">
              <a:lnSpc>
                <a:spcPct val="90000"/>
              </a:lnSpc>
              <a:defRPr/>
            </a:pPr>
            <a:endParaRPr lang="es-ES_tradnl" dirty="0">
              <a:latin typeface="Arial" charset="0"/>
              <a:ea typeface="MS PGothic" charset="0"/>
            </a:endParaRPr>
          </a:p>
          <a:p>
            <a:pPr eaLnBrk="1" hangingPunct="1">
              <a:lnSpc>
                <a:spcPct val="90000"/>
              </a:lnSpc>
              <a:buFont typeface="Wingdings 3" charset="0"/>
              <a:buNone/>
              <a:defRPr/>
            </a:pPr>
            <a:r>
              <a:rPr lang="es-ES" dirty="0">
                <a:latin typeface="Arial" charset="0"/>
                <a:ea typeface="MS PGothic" charset="0"/>
              </a:rPr>
              <a:t>     Los contratos de permuta no están excluidos. El término “precio” usado en los artículos 14 (1) (2), 53 y 55 no debe ser necesariamente restringido al precio. </a:t>
            </a:r>
          </a:p>
          <a:p>
            <a:pPr eaLnBrk="1" hangingPunct="1">
              <a:lnSpc>
                <a:spcPct val="90000"/>
              </a:lnSpc>
              <a:defRPr/>
            </a:pPr>
            <a:endParaRPr lang="es-CO" dirty="0">
              <a:latin typeface="Arial" charset="0"/>
              <a:ea typeface="MS PGothic" charset="0"/>
            </a:endParaRPr>
          </a:p>
        </p:txBody>
      </p:sp>
    </p:spTree>
    <p:extLst>
      <p:ext uri="{BB962C8B-B14F-4D97-AF65-F5344CB8AC3E}">
        <p14:creationId xmlns:p14="http://schemas.microsoft.com/office/powerpoint/2010/main" val="740191646"/>
      </p:ext>
    </p:extLst>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9" name="Rectangle 8">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1"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3" name="Freeform: Shape 12">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 name="Content Placeholder 1"/>
          <p:cNvSpPr>
            <a:spLocks noGrp="1"/>
          </p:cNvSpPr>
          <p:nvPr>
            <p:ph idx="1"/>
          </p:nvPr>
        </p:nvSpPr>
        <p:spPr>
          <a:xfrm>
            <a:off x="1103312" y="2763520"/>
            <a:ext cx="8946541" cy="3484879"/>
          </a:xfrm>
        </p:spPr>
        <p:txBody>
          <a:bodyPr>
            <a:normAutofit/>
          </a:bodyPr>
          <a:lstStyle/>
          <a:p>
            <a:pPr marL="0" indent="0" eaLnBrk="1" hangingPunct="1">
              <a:buNone/>
              <a:defRPr/>
            </a:pPr>
            <a:endParaRPr lang="es-ES_tradnl" i="1">
              <a:effectLst>
                <a:outerShdw blurRad="38100" dist="38100" dir="2700000" algn="tl">
                  <a:srgbClr val="DDDDDD"/>
                </a:outerShdw>
              </a:effectLst>
              <a:latin typeface="Arial" charset="0"/>
              <a:ea typeface="MS PGothic" charset="0"/>
            </a:endParaRPr>
          </a:p>
          <a:p>
            <a:pPr eaLnBrk="1" hangingPunct="1">
              <a:defRPr/>
            </a:pPr>
            <a:r>
              <a:rPr lang="es-ES_tradnl" i="1">
                <a:effectLst>
                  <a:outerShdw blurRad="38100" dist="38100" dir="2700000" algn="tl">
                    <a:srgbClr val="DDDDDD"/>
                  </a:outerShdw>
                </a:effectLst>
                <a:latin typeface="Arial" charset="0"/>
                <a:ea typeface="MS PGothic" charset="0"/>
              </a:rPr>
              <a:t>5. Contratos de concesión para la distribución.</a:t>
            </a:r>
          </a:p>
          <a:p>
            <a:pPr eaLnBrk="1" hangingPunct="1">
              <a:defRPr/>
            </a:pPr>
            <a:r>
              <a:rPr lang="es-ES_tradnl" dirty="0">
                <a:latin typeface="Arial" charset="0"/>
                <a:ea typeface="MS PGothic" charset="0"/>
              </a:rPr>
              <a:t>Una parte, (concedente), transfiere a otra (concesionario) la posibilidad de distribuir productos fabricados por el primero, que le vende o suministra al segundo. </a:t>
            </a:r>
            <a:endParaRPr lang="es-ES_tradnl">
              <a:latin typeface="Arial" charset="0"/>
              <a:ea typeface="MS PGothic" charset="0"/>
            </a:endParaRPr>
          </a:p>
          <a:p>
            <a:pPr eaLnBrk="1" hangingPunct="1">
              <a:buFont typeface="Wingdings 3" charset="0"/>
              <a:buNone/>
              <a:defRPr/>
            </a:pPr>
            <a:endParaRPr lang="es-ES_tradnl">
              <a:latin typeface="Arial" charset="0"/>
              <a:ea typeface="MS PGothic" charset="0"/>
            </a:endParaRPr>
          </a:p>
          <a:p>
            <a:pPr eaLnBrk="1" hangingPunct="1">
              <a:defRPr/>
            </a:pPr>
            <a:r>
              <a:rPr lang="es-ES_tradnl" dirty="0">
                <a:latin typeface="Arial" charset="0"/>
                <a:ea typeface="MS PGothic" charset="0"/>
              </a:rPr>
              <a:t>El concedente permite el uso de marcas, transfiere </a:t>
            </a:r>
            <a:r>
              <a:rPr lang="es-ES_tradnl" i="1" dirty="0" err="1">
                <a:latin typeface="Arial" charset="0"/>
                <a:ea typeface="MS PGothic" charset="0"/>
              </a:rPr>
              <a:t>know</a:t>
            </a:r>
            <a:r>
              <a:rPr lang="es-ES_tradnl" i="1" dirty="0">
                <a:latin typeface="Arial" charset="0"/>
                <a:ea typeface="MS PGothic" charset="0"/>
              </a:rPr>
              <a:t> </a:t>
            </a:r>
            <a:r>
              <a:rPr lang="es-ES_tradnl" i="1" dirty="0" err="1">
                <a:latin typeface="Arial" charset="0"/>
                <a:ea typeface="MS PGothic" charset="0"/>
              </a:rPr>
              <a:t>how</a:t>
            </a:r>
            <a:r>
              <a:rPr lang="es-ES_tradnl" dirty="0">
                <a:latin typeface="Arial" charset="0"/>
                <a:ea typeface="MS PGothic" charset="0"/>
              </a:rPr>
              <a:t>, entrena trabajadores, ayuda al “montaje” del negocio, etc. </a:t>
            </a:r>
            <a:endParaRPr lang="es-ES_tradnl">
              <a:latin typeface="Arial" charset="0"/>
              <a:ea typeface="MS PGothic" charset="0"/>
            </a:endParaRPr>
          </a:p>
          <a:p>
            <a:pPr eaLnBrk="1" hangingPunct="1">
              <a:buFont typeface="Wingdings 3" charset="0"/>
              <a:buNone/>
              <a:defRPr/>
            </a:pPr>
            <a:endParaRPr lang="es-ES_tradnl">
              <a:latin typeface="Arial" charset="0"/>
              <a:ea typeface="MS PGothic" charset="0"/>
            </a:endParaRPr>
          </a:p>
        </p:txBody>
      </p:sp>
    </p:spTree>
    <p:extLst>
      <p:ext uri="{BB962C8B-B14F-4D97-AF65-F5344CB8AC3E}">
        <p14:creationId xmlns:p14="http://schemas.microsoft.com/office/powerpoint/2010/main" val="419615161"/>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ED9F97-DD25-CD47-8912-0BD4B986CF6A}"/>
              </a:ext>
            </a:extLst>
          </p:cNvPr>
          <p:cNvSpPr>
            <a:spLocks noGrp="1"/>
          </p:cNvSpPr>
          <p:nvPr>
            <p:ph idx="1"/>
          </p:nvPr>
        </p:nvSpPr>
        <p:spPr>
          <a:xfrm>
            <a:off x="1981200" y="1341438"/>
            <a:ext cx="8229600" cy="5516562"/>
          </a:xfrm>
        </p:spPr>
        <p:txBody>
          <a:bodyPr/>
          <a:lstStyle/>
          <a:p>
            <a:pPr marL="0" indent="0" algn="just" eaLnBrk="1" hangingPunct="1">
              <a:lnSpc>
                <a:spcPct val="90000"/>
              </a:lnSpc>
              <a:buNone/>
              <a:defRPr/>
            </a:pPr>
            <a:endParaRPr lang="es-ES_tradnl" altLang="es-ES_tradnl" dirty="0">
              <a:latin typeface="Arial" charset="0"/>
              <a:ea typeface="MS PGothic" charset="-128"/>
            </a:endParaRPr>
          </a:p>
          <a:p>
            <a:pPr marL="0" indent="0" algn="just" eaLnBrk="1" hangingPunct="1">
              <a:lnSpc>
                <a:spcPct val="90000"/>
              </a:lnSpc>
              <a:buNone/>
              <a:defRPr/>
            </a:pPr>
            <a:r>
              <a:rPr lang="es-ES_tradnl" altLang="es-ES_tradnl" dirty="0">
                <a:latin typeface="Arial" charset="0"/>
                <a:ea typeface="MS PGothic" charset="-128"/>
              </a:rPr>
              <a:t>En general no se aplica CISG: transferir dominio no es lo característico </a:t>
            </a:r>
          </a:p>
          <a:p>
            <a:pPr algn="just" eaLnBrk="1" hangingPunct="1">
              <a:lnSpc>
                <a:spcPct val="90000"/>
              </a:lnSpc>
              <a:buFont typeface="Wingdings 2" charset="2"/>
              <a:buChar char=""/>
              <a:defRPr/>
            </a:pPr>
            <a:r>
              <a:rPr lang="es-ES_tradnl" altLang="es-ES_tradnl" i="1" dirty="0">
                <a:latin typeface="Arial" charset="0"/>
                <a:ea typeface="MS PGothic" charset="-128"/>
              </a:rPr>
              <a:t>Las ventas realizadas en virtud del contrato marco si se rigen por CISG, pero no todo el contrato marco. </a:t>
            </a:r>
            <a:r>
              <a:rPr lang="es-ES_tradnl" altLang="es-ES_tradnl" dirty="0">
                <a:latin typeface="Arial" charset="0"/>
                <a:ea typeface="MS PGothic" charset="-128"/>
              </a:rPr>
              <a:t>(Combinación)</a:t>
            </a:r>
          </a:p>
          <a:p>
            <a:pPr algn="just" eaLnBrk="1" hangingPunct="1">
              <a:lnSpc>
                <a:spcPct val="90000"/>
              </a:lnSpc>
              <a:buFont typeface="Wingdings 3" charset="2"/>
              <a:buNone/>
              <a:defRPr/>
            </a:pPr>
            <a:r>
              <a:rPr lang="es-ES_tradnl" altLang="es-ES_tradnl" dirty="0">
                <a:latin typeface="Arial" charset="0"/>
                <a:ea typeface="MS PGothic" charset="-128"/>
              </a:rPr>
              <a:t>  Casos </a:t>
            </a:r>
            <a:r>
              <a:rPr lang="es-ES_tradnl" altLang="en-US" dirty="0">
                <a:latin typeface="Arial" charset="0"/>
                <a:ea typeface="MS PGothic" charset="-128"/>
              </a:rPr>
              <a:t>“</a:t>
            </a:r>
            <a:r>
              <a:rPr lang="es-ES_tradnl" altLang="es-ES_tradnl" dirty="0">
                <a:latin typeface="Arial" charset="0"/>
                <a:ea typeface="MS PGothic" charset="-128"/>
              </a:rPr>
              <a:t>Benetton</a:t>
            </a:r>
            <a:r>
              <a:rPr lang="es-ES_tradnl" altLang="en-US" dirty="0">
                <a:latin typeface="Arial" charset="0"/>
                <a:ea typeface="MS PGothic" charset="-128"/>
              </a:rPr>
              <a:t>”</a:t>
            </a:r>
            <a:r>
              <a:rPr lang="es-ES_tradnl" altLang="es-ES_tradnl" dirty="0">
                <a:latin typeface="Arial" charset="0"/>
                <a:ea typeface="MS PGothic" charset="-128"/>
              </a:rPr>
              <a:t>, BGH 23 de julio 1997. </a:t>
            </a:r>
          </a:p>
          <a:p>
            <a:pPr algn="just" eaLnBrk="1" hangingPunct="1">
              <a:lnSpc>
                <a:spcPct val="90000"/>
              </a:lnSpc>
              <a:buFont typeface="Wingdings 3" charset="2"/>
              <a:buNone/>
              <a:defRPr/>
            </a:pPr>
            <a:r>
              <a:rPr lang="es-ES_tradnl" altLang="es-ES_tradnl" dirty="0">
                <a:latin typeface="Arial" charset="0"/>
                <a:ea typeface="MS PGothic" charset="-128"/>
              </a:rPr>
              <a:t>   Laudos CCI: 8611 y 8817 1997. </a:t>
            </a:r>
          </a:p>
          <a:p>
            <a:pPr algn="just" eaLnBrk="1" hangingPunct="1">
              <a:lnSpc>
                <a:spcPct val="90000"/>
              </a:lnSpc>
              <a:buFont typeface="Wingdings 2" charset="2"/>
              <a:buChar char=""/>
              <a:defRPr/>
            </a:pPr>
            <a:r>
              <a:rPr lang="es-ES_tradnl" altLang="es-ES_tradnl" b="1" dirty="0">
                <a:effectLst>
                  <a:outerShdw blurRad="38100" dist="38100" dir="2700000" algn="tl">
                    <a:srgbClr val="C0C0C0"/>
                  </a:outerShdw>
                </a:effectLst>
                <a:latin typeface="Arial" charset="0"/>
                <a:ea typeface="MS PGothic" charset="-128"/>
              </a:rPr>
              <a:t>Jurisprudencia de los últimos </a:t>
            </a:r>
            <a:r>
              <a:rPr lang="es-ES_tradnl" altLang="es-ES_tradnl" b="1">
                <a:effectLst>
                  <a:outerShdw blurRad="38100" dist="38100" dir="2700000" algn="tl">
                    <a:srgbClr val="C0C0C0"/>
                  </a:outerShdw>
                </a:effectLst>
                <a:latin typeface="Arial" charset="0"/>
                <a:ea typeface="MS PGothic" charset="-128"/>
              </a:rPr>
              <a:t>15 años:</a:t>
            </a:r>
            <a:endParaRPr lang="es-ES_tradnl" altLang="es-ES_tradnl" b="1" dirty="0">
              <a:effectLst>
                <a:outerShdw blurRad="38100" dist="38100" dir="2700000" algn="tl">
                  <a:srgbClr val="C0C0C0"/>
                </a:outerShdw>
              </a:effectLst>
              <a:latin typeface="Arial" charset="0"/>
              <a:ea typeface="MS PGothic" charset="-128"/>
            </a:endParaRPr>
          </a:p>
          <a:p>
            <a:pPr algn="just" eaLnBrk="1" hangingPunct="1">
              <a:lnSpc>
                <a:spcPct val="90000"/>
              </a:lnSpc>
              <a:buFont typeface="Wingdings 2" charset="2"/>
              <a:buChar char=""/>
              <a:defRPr/>
            </a:pPr>
            <a:r>
              <a:rPr lang="es-ES_tradnl" altLang="es-ES_tradnl" dirty="0">
                <a:latin typeface="Arial" charset="0"/>
                <a:ea typeface="MS PGothic" charset="-128"/>
              </a:rPr>
              <a:t>Francia. </a:t>
            </a:r>
            <a:r>
              <a:rPr lang="es-ES_tradnl" altLang="es-ES_tradnl" dirty="0" err="1">
                <a:latin typeface="Arial" charset="0"/>
                <a:ea typeface="MS PGothic" charset="-128"/>
              </a:rPr>
              <a:t>Cass</a:t>
            </a:r>
            <a:r>
              <a:rPr lang="es-ES_tradnl" altLang="es-ES_tradnl" dirty="0">
                <a:latin typeface="Arial" charset="0"/>
                <a:ea typeface="MS PGothic" charset="-128"/>
              </a:rPr>
              <a:t>. Com. 20 feb. 2007. Se aplica si el contrato marco especifica las obligaciones de compraventa de las partes y éstas tienen la intención de que tales obligaciones formen la parte sustancial del contrato.  </a:t>
            </a:r>
          </a:p>
          <a:p>
            <a:pPr algn="just" eaLnBrk="1" hangingPunct="1">
              <a:lnSpc>
                <a:spcPct val="90000"/>
              </a:lnSpc>
              <a:buFont typeface="Wingdings 2" charset="2"/>
              <a:buChar char=""/>
              <a:defRPr/>
            </a:pPr>
            <a:r>
              <a:rPr lang="es-ES_tradnl" altLang="es-ES_tradnl" dirty="0">
                <a:latin typeface="Arial" charset="0"/>
                <a:ea typeface="MS PGothic" charset="-128"/>
              </a:rPr>
              <a:t>Corte Suprema de Polonia 27 enero 2006. Si, si las partes tienen la intención de que las obligaciones de venta formen la parte sustancial del contrato. </a:t>
            </a:r>
          </a:p>
          <a:p>
            <a:pPr algn="just" eaLnBrk="1" hangingPunct="1">
              <a:lnSpc>
                <a:spcPct val="90000"/>
              </a:lnSpc>
              <a:buFont typeface="Wingdings 2" charset="2"/>
              <a:buChar char=""/>
              <a:defRPr/>
            </a:pPr>
            <a:endParaRPr lang="es-ES_tradnl" altLang="es-ES_tradnl" dirty="0">
              <a:latin typeface="Arial" charset="0"/>
              <a:ea typeface="MS PGothic" charset="-128"/>
            </a:endParaRPr>
          </a:p>
          <a:p>
            <a:pPr eaLnBrk="1" hangingPunct="1">
              <a:buFont typeface="Wingdings 2" charset="2"/>
              <a:buChar char=""/>
              <a:defRPr/>
            </a:pPr>
            <a:endParaRPr lang="es-CO" altLang="es-ES_tradnl" dirty="0">
              <a:latin typeface="Arial" charset="0"/>
              <a:ea typeface="MS PGothic" charset="-128"/>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 name="Rectangle 136">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4450" name="Rectangle 2"/>
          <p:cNvSpPr>
            <a:spLocks noGrp="1" noRot="1" noChangeArrowheads="1"/>
          </p:cNvSpPr>
          <p:nvPr>
            <p:ph type="title"/>
          </p:nvPr>
        </p:nvSpPr>
        <p:spPr>
          <a:xfrm>
            <a:off x="643855" y="1447800"/>
            <a:ext cx="3108626" cy="4572000"/>
          </a:xfrm>
        </p:spPr>
        <p:txBody>
          <a:bodyPr anchor="ctr">
            <a:normAutofit/>
          </a:bodyPr>
          <a:lstStyle/>
          <a:p>
            <a:pPr eaLnBrk="1" hangingPunct="1">
              <a:defRPr/>
            </a:pPr>
            <a:r>
              <a:rPr lang="es-ES_tradnl" sz="3200" cap="none">
                <a:solidFill>
                  <a:srgbClr val="F2F2F2"/>
                </a:solidFill>
                <a:latin typeface="Arial" charset="0"/>
                <a:ea typeface="MS PGothic" charset="0"/>
              </a:rPr>
              <a:t>El concepto “mercaderías”</a:t>
            </a:r>
            <a:endParaRPr lang="es-ES" sz="3200" cap="none">
              <a:solidFill>
                <a:srgbClr val="F2F2F2"/>
              </a:solidFill>
              <a:latin typeface="Arial" charset="0"/>
              <a:ea typeface="MS PGothic" charset="0"/>
            </a:endParaRPr>
          </a:p>
        </p:txBody>
      </p:sp>
      <p:sp>
        <p:nvSpPr>
          <p:cNvPr id="139" name="Freeform: Shape 138">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1"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43" name="Rectangle 142">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98661" name="Rectangle 3">
            <a:extLst>
              <a:ext uri="{FF2B5EF4-FFF2-40B4-BE49-F238E27FC236}">
                <a16:creationId xmlns:a16="http://schemas.microsoft.com/office/drawing/2014/main" id="{6A5267C5-BEA8-4ACD-A0DA-7A17F4D8E2D9}"/>
              </a:ext>
            </a:extLst>
          </p:cNvPr>
          <p:cNvGraphicFramePr>
            <a:graphicFrameLocks noGrp="1"/>
          </p:cNvGraphicFramePr>
          <p:nvPr>
            <p:ph idx="1"/>
            <p:extLst>
              <p:ext uri="{D42A27DB-BD31-4B8C-83A1-F6EECF244321}">
                <p14:modId xmlns:p14="http://schemas.microsoft.com/office/powerpoint/2010/main" val="3693608223"/>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2212084"/>
      </p:ext>
    </p:extLst>
  </p:cSld>
  <p:clrMapOvr>
    <a:overrideClrMapping bg1="lt1" tx1="dk1" bg2="lt2" tx2="dk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643855" y="1447800"/>
            <a:ext cx="3108626" cy="4572000"/>
          </a:xfrm>
        </p:spPr>
        <p:txBody>
          <a:bodyPr anchor="ctr">
            <a:normAutofit/>
          </a:bodyPr>
          <a:lstStyle/>
          <a:p>
            <a:pPr eaLnBrk="1" hangingPunct="1">
              <a:defRPr/>
            </a:pPr>
            <a:r>
              <a:rPr lang="es-ES_tradnl" sz="3200" cap="none" dirty="0">
                <a:solidFill>
                  <a:srgbClr val="F2F2F2"/>
                </a:solidFill>
                <a:latin typeface="Arial" charset="0"/>
                <a:ea typeface="MS PGothic" charset="0"/>
              </a:rPr>
              <a:t>Exclusiones materiales del artículo 2</a:t>
            </a:r>
          </a:p>
        </p:txBody>
      </p:sp>
      <p:sp>
        <p:nvSpPr>
          <p:cNvPr id="75" name="Freeform: Shape 7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9" name="Rectangle 7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200709" name="Content Placeholder 1">
            <a:extLst>
              <a:ext uri="{FF2B5EF4-FFF2-40B4-BE49-F238E27FC236}">
                <a16:creationId xmlns:a16="http://schemas.microsoft.com/office/drawing/2014/main" id="{86F4B0D1-9DAE-4D64-B1DD-032DCECE5F3F}"/>
              </a:ext>
            </a:extLst>
          </p:cNvPr>
          <p:cNvGraphicFramePr>
            <a:graphicFrameLocks noGrp="1"/>
          </p:cNvGraphicFramePr>
          <p:nvPr>
            <p:ph idx="1"/>
            <p:extLst>
              <p:ext uri="{D42A27DB-BD31-4B8C-83A1-F6EECF244321}">
                <p14:modId xmlns:p14="http://schemas.microsoft.com/office/powerpoint/2010/main" val="3835712782"/>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74487021"/>
      </p:ext>
    </p:extLst>
  </p:cSld>
  <p:clrMapOvr>
    <a:overrideClrMapping bg1="lt1" tx1="dk1" bg2="lt2" tx2="dk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5474" name="Rectangle 2"/>
          <p:cNvSpPr>
            <a:spLocks noGrp="1" noRot="1" noChangeArrowheads="1"/>
          </p:cNvSpPr>
          <p:nvPr>
            <p:ph type="title"/>
          </p:nvPr>
        </p:nvSpPr>
        <p:spPr>
          <a:xfrm>
            <a:off x="648929" y="1063417"/>
            <a:ext cx="3505495" cy="4675396"/>
          </a:xfrm>
        </p:spPr>
        <p:txBody>
          <a:bodyPr anchor="ctr">
            <a:normAutofit/>
          </a:bodyPr>
          <a:lstStyle/>
          <a:p>
            <a:pPr eaLnBrk="1" hangingPunct="1">
              <a:defRPr/>
            </a:pPr>
            <a:r>
              <a:rPr lang="es-ES_tradnl" cap="none">
                <a:solidFill>
                  <a:srgbClr val="F2F2F2"/>
                </a:solidFill>
                <a:latin typeface="Arial" charset="0"/>
                <a:ea typeface="MS PGothic" charset="0"/>
              </a:rPr>
              <a:t>La venta de aplicaciones informáticas</a:t>
            </a:r>
            <a:endParaRPr lang="es-ES" cap="none">
              <a:solidFill>
                <a:srgbClr val="F2F2F2"/>
              </a:solidFill>
              <a:latin typeface="Arial" charset="0"/>
              <a:ea typeface="MS PGothic" charset="0"/>
            </a:endParaRPr>
          </a:p>
        </p:txBody>
      </p:sp>
      <p:sp>
        <p:nvSpPr>
          <p:cNvPr id="138" name="Rectangle 137">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0"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05476" name="Rectangle 3">
            <a:extLst>
              <a:ext uri="{FF2B5EF4-FFF2-40B4-BE49-F238E27FC236}">
                <a16:creationId xmlns:a16="http://schemas.microsoft.com/office/drawing/2014/main" id="{0755A2FB-A085-47D7-B3CA-069381910C5C}"/>
              </a:ext>
            </a:extLst>
          </p:cNvPr>
          <p:cNvGraphicFramePr>
            <a:graphicFrameLocks noGrp="1"/>
          </p:cNvGraphicFramePr>
          <p:nvPr>
            <p:ph idx="1"/>
            <p:extLst>
              <p:ext uri="{D42A27DB-BD31-4B8C-83A1-F6EECF244321}">
                <p14:modId xmlns:p14="http://schemas.microsoft.com/office/powerpoint/2010/main" val="3090279610"/>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2543974"/>
      </p:ext>
    </p:extLst>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648929" y="1063417"/>
            <a:ext cx="3505495" cy="4675396"/>
          </a:xfrm>
        </p:spPr>
        <p:txBody>
          <a:bodyPr anchor="ctr">
            <a:normAutofit/>
          </a:bodyPr>
          <a:lstStyle/>
          <a:p>
            <a:pPr eaLnBrk="1" hangingPunct="1">
              <a:defRPr/>
            </a:pPr>
            <a:r>
              <a:rPr lang="es-ES_tradnl" cap="none">
                <a:solidFill>
                  <a:srgbClr val="F2F2F2"/>
                </a:solidFill>
                <a:latin typeface="Arial" charset="0"/>
                <a:ea typeface="MS PGothic" charset="0"/>
              </a:rPr>
              <a:t>La venta de aplicaciones informáticas</a:t>
            </a:r>
            <a:endParaRPr lang="es-CO" cap="none">
              <a:solidFill>
                <a:srgbClr val="F2F2F2"/>
              </a:solidFill>
              <a:latin typeface="Arial" charset="0"/>
              <a:ea typeface="MS PGothic" charset="0"/>
            </a:endParaRPr>
          </a:p>
        </p:txBody>
      </p:sp>
      <p:sp>
        <p:nvSpPr>
          <p:cNvPr id="74" name="Rectangle 73">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6"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90116" name="Content Placeholder 1">
            <a:extLst>
              <a:ext uri="{FF2B5EF4-FFF2-40B4-BE49-F238E27FC236}">
                <a16:creationId xmlns:a16="http://schemas.microsoft.com/office/drawing/2014/main" id="{83B0D051-5E06-4FA5-8169-8B8080DAE950}"/>
              </a:ext>
            </a:extLst>
          </p:cNvPr>
          <p:cNvGraphicFramePr>
            <a:graphicFrameLocks noGrp="1"/>
          </p:cNvGraphicFramePr>
          <p:nvPr>
            <p:ph idx="1"/>
            <p:extLst>
              <p:ext uri="{D42A27DB-BD31-4B8C-83A1-F6EECF244321}">
                <p14:modId xmlns:p14="http://schemas.microsoft.com/office/powerpoint/2010/main" val="2594198475"/>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3468717"/>
      </p:ext>
    </p:extLst>
  </p:cSld>
  <p:clrMapOvr>
    <a:overrideClrMapping bg1="lt1" tx1="dk1" bg2="lt2" tx2="dk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C633778E-34FD-B943-8456-4AFBC3222663}"/>
              </a:ext>
            </a:extLst>
          </p:cNvPr>
          <p:cNvSpPr>
            <a:spLocks noGrp="1"/>
          </p:cNvSpPr>
          <p:nvPr>
            <p:ph type="title"/>
          </p:nvPr>
        </p:nvSpPr>
        <p:spPr>
          <a:xfrm>
            <a:off x="646111" y="452718"/>
            <a:ext cx="9404723" cy="1400530"/>
          </a:xfrm>
        </p:spPr>
        <p:txBody>
          <a:bodyPr>
            <a:normAutofit/>
          </a:bodyPr>
          <a:lstStyle/>
          <a:p>
            <a:pPr eaLnBrk="1" hangingPunct="1">
              <a:defRPr/>
            </a:pPr>
            <a:r>
              <a:rPr lang="es-CL" altLang="es-ES_tradnl" cap="none">
                <a:latin typeface="Arial" charset="0"/>
                <a:ea typeface="MS PGothic" charset="-128"/>
              </a:rPr>
              <a:t>Factor </a:t>
            </a:r>
            <a:r>
              <a:rPr lang="es-CL" altLang="en-US" cap="none">
                <a:latin typeface="Arial" charset="0"/>
                <a:ea typeface="MS PGothic" charset="-128"/>
              </a:rPr>
              <a:t>“</a:t>
            </a:r>
            <a:r>
              <a:rPr lang="es-CL" altLang="es-ES_tradnl" cap="none">
                <a:latin typeface="Arial" charset="0"/>
                <a:ea typeface="MS PGothic" charset="-128"/>
              </a:rPr>
              <a:t>lex mercatoria</a:t>
            </a:r>
            <a:r>
              <a:rPr lang="es-CL" altLang="en-US" cap="none">
                <a:latin typeface="Arial" charset="0"/>
                <a:ea typeface="MS PGothic" charset="-128"/>
              </a:rPr>
              <a:t>”</a:t>
            </a:r>
            <a:endParaRPr lang="es-CL" altLang="es-ES_tradnl" cap="none">
              <a:latin typeface="Arial" charset="0"/>
              <a:ea typeface="MS PGothic" charset="-128"/>
            </a:endParaRPr>
          </a:p>
        </p:txBody>
      </p:sp>
      <p:sp>
        <p:nvSpPr>
          <p:cNvPr id="154627" name="2 Marcador de contenido">
            <a:extLst>
              <a:ext uri="{FF2B5EF4-FFF2-40B4-BE49-F238E27FC236}">
                <a16:creationId xmlns:a16="http://schemas.microsoft.com/office/drawing/2014/main" id="{20AA7AEE-7BEF-6441-8EF6-6B54A197B8DA}"/>
              </a:ext>
            </a:extLst>
          </p:cNvPr>
          <p:cNvSpPr>
            <a:spLocks noGrp="1"/>
          </p:cNvSpPr>
          <p:nvPr>
            <p:ph idx="1"/>
          </p:nvPr>
        </p:nvSpPr>
        <p:spPr>
          <a:xfrm>
            <a:off x="1103313" y="2052918"/>
            <a:ext cx="3300836" cy="4195481"/>
          </a:xfrm>
        </p:spPr>
        <p:txBody>
          <a:bodyPr>
            <a:normAutofit/>
          </a:bodyPr>
          <a:lstStyle/>
          <a:p>
            <a:pPr eaLnBrk="1" hangingPunct="1">
              <a:buFont typeface="Wingdings 2" charset="2"/>
              <a:buChar char=""/>
              <a:defRPr/>
            </a:pPr>
            <a:endParaRPr lang="es-CL" altLang="es-ES_tradnl" dirty="0">
              <a:latin typeface="Arial" charset="0"/>
              <a:ea typeface="MS PGothic" charset="-128"/>
            </a:endParaRPr>
          </a:p>
          <a:p>
            <a:pPr eaLnBrk="1" hangingPunct="1">
              <a:buFont typeface="Wingdings 2" charset="2"/>
              <a:buChar char=""/>
              <a:defRPr/>
            </a:pPr>
            <a:r>
              <a:rPr lang="es-CL" altLang="es-ES_tradnl" dirty="0">
                <a:latin typeface="Arial" charset="0"/>
                <a:ea typeface="MS PGothic" charset="-128"/>
              </a:rPr>
              <a:t>1.Antecedentes: contratos celebrados en los años setentas y ochentas entre empresas norteamericanas y empresas (o el gobierno) de Irán.</a:t>
            </a:r>
          </a:p>
        </p:txBody>
      </p:sp>
      <p:pic>
        <p:nvPicPr>
          <p:cNvPr id="7170" name="Picture 2" descr="Irán dice que expiró el embargo de la ONU sobre sus armas | El Mundo | DW |  18.10.2020">
            <a:extLst>
              <a:ext uri="{FF2B5EF4-FFF2-40B4-BE49-F238E27FC236}">
                <a16:creationId xmlns:a16="http://schemas.microsoft.com/office/drawing/2014/main" id="{B2255680-DED0-604E-9526-4CC6A3611C5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693" r="-1" b="11294"/>
          <a:stretch/>
        </p:blipFill>
        <p:spPr bwMode="auto">
          <a:xfrm>
            <a:off x="5062400" y="2052917"/>
            <a:ext cx="4983480" cy="204440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7172" name="Picture 4" descr="Cuándo se construyeron y cómo fueron las Torres Gemelas antes del 11S? |  FOTOS | VIDEO | MUNDO | EL COMERCIO PERÚ">
            <a:extLst>
              <a:ext uri="{FF2B5EF4-FFF2-40B4-BE49-F238E27FC236}">
                <a16:creationId xmlns:a16="http://schemas.microsoft.com/office/drawing/2014/main" id="{772ED89A-FA1F-6E45-B2F4-42929EB5A0F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8849" r="-2" b="9054"/>
          <a:stretch/>
        </p:blipFill>
        <p:spPr bwMode="auto">
          <a:xfrm>
            <a:off x="5062400" y="4203998"/>
            <a:ext cx="4983480" cy="204440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844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810DA7-3CAD-F645-8D73-3DE093F624C5}"/>
              </a:ext>
            </a:extLst>
          </p:cNvPr>
          <p:cNvSpPr>
            <a:spLocks noGrp="1"/>
          </p:cNvSpPr>
          <p:nvPr>
            <p:ph type="title"/>
          </p:nvPr>
        </p:nvSpPr>
        <p:spPr>
          <a:xfrm>
            <a:off x="648930" y="629266"/>
            <a:ext cx="6188190" cy="1622321"/>
          </a:xfrm>
        </p:spPr>
        <p:txBody>
          <a:bodyPr>
            <a:normAutofit/>
          </a:bodyPr>
          <a:lstStyle/>
          <a:p>
            <a:r>
              <a:rPr lang="es-CO" dirty="0">
                <a:solidFill>
                  <a:srgbClr val="EBEBEB"/>
                </a:solidFill>
              </a:rPr>
              <a:t>Conflicto Iran – EE. UU. </a:t>
            </a:r>
          </a:p>
        </p:txBody>
      </p:sp>
      <p:pic>
        <p:nvPicPr>
          <p:cNvPr id="4" name="Picture 6" descr="Argo (2012) - Película eCartelera">
            <a:extLst>
              <a:ext uri="{FF2B5EF4-FFF2-40B4-BE49-F238E27FC236}">
                <a16:creationId xmlns:a16="http://schemas.microsoft.com/office/drawing/2014/main" id="{8D9B4FE4-033A-2543-BEED-F3D3063E51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31" r="-1" b="-1"/>
          <a:stretch/>
        </p:blipFill>
        <p:spPr bwMode="auto">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a:noFill/>
          <a:extLst>
            <a:ext uri="{909E8E84-426E-40DD-AFC4-6F175D3DCCD1}">
              <a14:hiddenFill xmlns:a14="http://schemas.microsoft.com/office/drawing/2010/main">
                <a:solidFill>
                  <a:srgbClr val="FFFFFF"/>
                </a:solidFill>
              </a14:hiddenFill>
            </a:ext>
          </a:extLst>
        </p:spPr>
      </p:pic>
      <p:sp>
        <p:nvSpPr>
          <p:cNvPr id="9" name="Marcador de contenido 8">
            <a:extLst>
              <a:ext uri="{FF2B5EF4-FFF2-40B4-BE49-F238E27FC236}">
                <a16:creationId xmlns:a16="http://schemas.microsoft.com/office/drawing/2014/main" id="{D2B3BCC7-B925-7042-9AFA-92261FA7DC11}"/>
              </a:ext>
            </a:extLst>
          </p:cNvPr>
          <p:cNvSpPr>
            <a:spLocks noGrp="1"/>
          </p:cNvSpPr>
          <p:nvPr>
            <p:ph idx="1"/>
          </p:nvPr>
        </p:nvSpPr>
        <p:spPr>
          <a:xfrm>
            <a:off x="649288" y="2438400"/>
            <a:ext cx="6468204" cy="707886"/>
          </a:xfrm>
          <a:prstGeom prst="rect">
            <a:avLst/>
          </a:prstGeom>
        </p:spPr>
        <p:txBody>
          <a:bodyPr wrap="square">
            <a:spAutoFit/>
          </a:bodyPr>
          <a:lstStyle/>
          <a:p>
            <a:r>
              <a:rPr lang="es-CO" dirty="0">
                <a:hlinkClick r:id="rId3"/>
              </a:rPr>
              <a:t>https://www.youtube.com/watch?v=JW3WfSFgrVY</a:t>
            </a:r>
            <a:endParaRPr lang="es-CO" dirty="0"/>
          </a:p>
        </p:txBody>
      </p:sp>
    </p:spTree>
    <p:extLst>
      <p:ext uri="{BB962C8B-B14F-4D97-AF65-F5344CB8AC3E}">
        <p14:creationId xmlns:p14="http://schemas.microsoft.com/office/powerpoint/2010/main" val="93479723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1382D7F0-EE73-884D-9027-B52C9C031F99}"/>
              </a:ext>
            </a:extLst>
          </p:cNvPr>
          <p:cNvSpPr>
            <a:spLocks noGrp="1"/>
          </p:cNvSpPr>
          <p:nvPr>
            <p:ph type="title"/>
          </p:nvPr>
        </p:nvSpPr>
        <p:spPr>
          <a:xfrm>
            <a:off x="653143" y="1645920"/>
            <a:ext cx="3522879" cy="4470821"/>
          </a:xfrm>
        </p:spPr>
        <p:txBody>
          <a:bodyPr>
            <a:normAutofit/>
          </a:bodyPr>
          <a:lstStyle/>
          <a:p>
            <a:pPr algn="r" eaLnBrk="1" hangingPunct="1">
              <a:defRPr/>
            </a:pPr>
            <a:r>
              <a:rPr lang="es-CL" altLang="es-CO" cap="none" dirty="0">
                <a:solidFill>
                  <a:srgbClr val="FFFFFF"/>
                </a:solidFill>
              </a:rPr>
              <a:t>¿Ley aplicable?</a:t>
            </a:r>
            <a:endParaRPr lang="es-CL" altLang="es-CO" cap="none">
              <a:solidFill>
                <a:srgbClr val="FFFFFF"/>
              </a:solidFill>
            </a:endParaRPr>
          </a:p>
        </p:txBody>
      </p:sp>
      <p:sp>
        <p:nvSpPr>
          <p:cNvPr id="156675" name="2 Marcador de contenido">
            <a:extLst>
              <a:ext uri="{FF2B5EF4-FFF2-40B4-BE49-F238E27FC236}">
                <a16:creationId xmlns:a16="http://schemas.microsoft.com/office/drawing/2014/main" id="{ACA25061-57AE-2946-8346-8713709942EC}"/>
              </a:ext>
            </a:extLst>
          </p:cNvPr>
          <p:cNvSpPr>
            <a:spLocks noGrp="1"/>
          </p:cNvSpPr>
          <p:nvPr>
            <p:ph idx="1"/>
          </p:nvPr>
        </p:nvSpPr>
        <p:spPr>
          <a:xfrm>
            <a:off x="5204109" y="1645920"/>
            <a:ext cx="5919503" cy="4470821"/>
          </a:xfrm>
        </p:spPr>
        <p:txBody>
          <a:bodyPr>
            <a:normAutofit/>
          </a:bodyPr>
          <a:lstStyle/>
          <a:p>
            <a:pPr eaLnBrk="1" hangingPunct="1">
              <a:buFont typeface="Wingdings 2" charset="2"/>
              <a:buChar char=""/>
              <a:defRPr/>
            </a:pPr>
            <a:endParaRPr lang="es-CL" altLang="es-ES_tradnl" dirty="0">
              <a:latin typeface="Arial" charset="0"/>
              <a:ea typeface="MS PGothic" charset="-128"/>
            </a:endParaRPr>
          </a:p>
          <a:p>
            <a:pPr eaLnBrk="1" hangingPunct="1">
              <a:buFont typeface="Wingdings 2" charset="2"/>
              <a:buChar char=""/>
              <a:defRPr/>
            </a:pPr>
            <a:endParaRPr lang="es-CL" altLang="es-ES_tradnl" dirty="0">
              <a:latin typeface="Arial" charset="0"/>
              <a:ea typeface="MS PGothic" charset="-128"/>
            </a:endParaRPr>
          </a:p>
          <a:p>
            <a:pPr eaLnBrk="1" hangingPunct="1">
              <a:buFont typeface="Wingdings 2" charset="2"/>
              <a:buChar char=""/>
              <a:defRPr/>
            </a:pPr>
            <a:r>
              <a:rPr lang="es-CL" altLang="es-ES_tradnl" dirty="0">
                <a:latin typeface="Arial" charset="0"/>
                <a:ea typeface="MS PGothic" charset="-128"/>
              </a:rPr>
              <a:t>2. Cláusulas insertadas en los contratos con la intención de excluir la aplicación de leyes nacionales. Invocan: </a:t>
            </a:r>
            <a:r>
              <a:rPr lang="es-CL" altLang="en-US" dirty="0">
                <a:latin typeface="Arial" charset="0"/>
                <a:ea typeface="MS PGothic" charset="-128"/>
              </a:rPr>
              <a:t>“</a:t>
            </a:r>
            <a:r>
              <a:rPr lang="es-CL" altLang="ja-JP" i="1" dirty="0">
                <a:latin typeface="Arial" charset="0"/>
                <a:ea typeface="MS PGothic" charset="-128"/>
              </a:rPr>
              <a:t>lex mercatoria</a:t>
            </a:r>
            <a:r>
              <a:rPr lang="es-CL" altLang="en-US" dirty="0">
                <a:latin typeface="Arial" charset="0"/>
                <a:ea typeface="MS PGothic" charset="-128"/>
              </a:rPr>
              <a:t>”</a:t>
            </a:r>
            <a:r>
              <a:rPr lang="es-CL" altLang="ja-JP" dirty="0">
                <a:latin typeface="Arial" charset="0"/>
                <a:ea typeface="MS PGothic" charset="-128"/>
              </a:rPr>
              <a:t>; </a:t>
            </a:r>
            <a:r>
              <a:rPr lang="es-CL" altLang="en-US" dirty="0">
                <a:latin typeface="Arial" charset="0"/>
                <a:ea typeface="MS PGothic" charset="-128"/>
              </a:rPr>
              <a:t>“</a:t>
            </a:r>
            <a:r>
              <a:rPr lang="es-CL" altLang="ja-JP" dirty="0">
                <a:latin typeface="Arial" charset="0"/>
                <a:ea typeface="MS PGothic" charset="-128"/>
              </a:rPr>
              <a:t>Usos generales del tráfico</a:t>
            </a:r>
            <a:r>
              <a:rPr lang="es-CL" altLang="en-US" dirty="0">
                <a:latin typeface="Arial" charset="0"/>
                <a:ea typeface="MS PGothic" charset="-128"/>
              </a:rPr>
              <a:t>”</a:t>
            </a:r>
            <a:r>
              <a:rPr lang="es-CL" altLang="ja-JP" dirty="0">
                <a:latin typeface="Arial" charset="0"/>
                <a:ea typeface="MS PGothic" charset="-128"/>
              </a:rPr>
              <a:t>; </a:t>
            </a:r>
            <a:r>
              <a:rPr lang="es-CL" altLang="en-US" dirty="0">
                <a:latin typeface="Arial" charset="0"/>
                <a:ea typeface="MS PGothic" charset="-128"/>
              </a:rPr>
              <a:t>“</a:t>
            </a:r>
            <a:r>
              <a:rPr lang="es-CL" altLang="ja-JP" dirty="0">
                <a:latin typeface="Arial" charset="0"/>
                <a:ea typeface="MS PGothic" charset="-128"/>
              </a:rPr>
              <a:t>Reglas comunes sobre compraventa</a:t>
            </a:r>
            <a:r>
              <a:rPr lang="es-CL" altLang="en-US" dirty="0">
                <a:latin typeface="Arial" charset="0"/>
                <a:ea typeface="MS PGothic" charset="-128"/>
              </a:rPr>
              <a:t>”</a:t>
            </a:r>
            <a:r>
              <a:rPr lang="es-CL" altLang="ja-JP" dirty="0">
                <a:latin typeface="Arial" charset="0"/>
                <a:ea typeface="MS PGothic" charset="-128"/>
              </a:rPr>
              <a:t>, etc. </a:t>
            </a:r>
          </a:p>
          <a:p>
            <a:pPr eaLnBrk="1" hangingPunct="1">
              <a:buFont typeface="Wingdings 2" charset="2"/>
              <a:buChar char=""/>
              <a:defRPr/>
            </a:pPr>
            <a:endParaRPr lang="es-CL" altLang="es-ES_tradnl" dirty="0">
              <a:latin typeface="Arial" charset="0"/>
              <a:ea typeface="MS PGothic" charset="-128"/>
            </a:endParaRPr>
          </a:p>
        </p:txBody>
      </p:sp>
    </p:spTree>
    <p:extLst>
      <p:ext uri="{BB962C8B-B14F-4D97-AF65-F5344CB8AC3E}">
        <p14:creationId xmlns:p14="http://schemas.microsoft.com/office/powerpoint/2010/main" val="1203291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E6076B-46E9-0148-A2BB-53DA38540B91}"/>
              </a:ext>
            </a:extLst>
          </p:cNvPr>
          <p:cNvSpPr>
            <a:spLocks noGrp="1"/>
          </p:cNvSpPr>
          <p:nvPr>
            <p:ph type="title"/>
          </p:nvPr>
        </p:nvSpPr>
        <p:spPr>
          <a:xfrm>
            <a:off x="648929" y="629266"/>
            <a:ext cx="4944152" cy="1622321"/>
          </a:xfrm>
        </p:spPr>
        <p:txBody>
          <a:bodyPr>
            <a:normAutofit/>
          </a:bodyPr>
          <a:lstStyle/>
          <a:p>
            <a:pPr eaLnBrk="1" hangingPunct="1">
              <a:defRPr/>
            </a:pPr>
            <a:r>
              <a:rPr lang="es-CO" altLang="es-ES_tradnl">
                <a:latin typeface="Arial" charset="0"/>
                <a:ea typeface="MS PGothic" charset="-128"/>
              </a:rPr>
              <a:t>¿Juez competente?</a:t>
            </a:r>
          </a:p>
        </p:txBody>
      </p:sp>
      <p:pic>
        <p:nvPicPr>
          <p:cNvPr id="10242" name="Picture 2" descr="El secuestro que propició la ruptura entre Estados Unidos e Irán en 1979 |  Internacional | EL PAÍS">
            <a:extLst>
              <a:ext uri="{FF2B5EF4-FFF2-40B4-BE49-F238E27FC236}">
                <a16:creationId xmlns:a16="http://schemas.microsoft.com/office/drawing/2014/main" id="{A83369F5-0E6E-2245-8818-DB354F511AC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6477" r="10740" b="2"/>
          <a:stretch/>
        </p:blipFill>
        <p:spPr bwMode="auto">
          <a:xfrm>
            <a:off x="6902956" y="806365"/>
            <a:ext cx="4479038" cy="5095720"/>
          </a:xfrm>
          <a:prstGeom prst="rect">
            <a:avLst/>
          </a:prstGeom>
          <a:noFill/>
          <a:effectLst/>
          <a:extLst>
            <a:ext uri="{909E8E84-426E-40DD-AFC4-6F175D3DCCD1}">
              <a14:hiddenFill xmlns:a14="http://schemas.microsoft.com/office/drawing/2010/main">
                <a:solidFill>
                  <a:srgbClr val="FFFFFF"/>
                </a:solidFill>
              </a14:hiddenFill>
            </a:ext>
          </a:extLst>
        </p:spPr>
      </p:pic>
      <p:sp>
        <p:nvSpPr>
          <p:cNvPr id="158723" name="Content Placeholder 1">
            <a:extLst>
              <a:ext uri="{FF2B5EF4-FFF2-40B4-BE49-F238E27FC236}">
                <a16:creationId xmlns:a16="http://schemas.microsoft.com/office/drawing/2014/main" id="{5EF4CA88-5EB2-2C40-8165-BD5E7E095CD8}"/>
              </a:ext>
            </a:extLst>
          </p:cNvPr>
          <p:cNvSpPr>
            <a:spLocks noGrp="1"/>
          </p:cNvSpPr>
          <p:nvPr>
            <p:ph idx="1"/>
          </p:nvPr>
        </p:nvSpPr>
        <p:spPr>
          <a:xfrm>
            <a:off x="648930" y="2438400"/>
            <a:ext cx="4944151" cy="3785419"/>
          </a:xfrm>
        </p:spPr>
        <p:txBody>
          <a:bodyPr>
            <a:normAutofit/>
          </a:bodyPr>
          <a:lstStyle/>
          <a:p>
            <a:pPr eaLnBrk="1" hangingPunct="1">
              <a:buFont typeface="Wingdings 2" charset="2"/>
              <a:buChar char=""/>
              <a:defRPr/>
            </a:pPr>
            <a:r>
              <a:rPr lang="es-CO" altLang="es-ES_tradnl">
                <a:latin typeface="Arial" charset="0"/>
                <a:ea typeface="MS PGothic" charset="-128"/>
              </a:rPr>
              <a:t>1981: conflicto Irán Estados Unidos</a:t>
            </a:r>
          </a:p>
          <a:p>
            <a:pPr eaLnBrk="1" hangingPunct="1">
              <a:buFont typeface="Wingdings 2" charset="2"/>
              <a:buChar char=""/>
              <a:defRPr/>
            </a:pPr>
            <a:r>
              <a:rPr lang="es-CO" altLang="es-ES_tradnl">
                <a:latin typeface="Arial" charset="0"/>
                <a:ea typeface="MS PGothic" charset="-128"/>
              </a:rPr>
              <a:t>Irán mantuvo durante 14 meses retenidos a diplomáticos estadounidenses</a:t>
            </a:r>
          </a:p>
          <a:p>
            <a:pPr eaLnBrk="1" hangingPunct="1">
              <a:buFont typeface="Wingdings 2" charset="2"/>
              <a:buChar char=""/>
              <a:defRPr/>
            </a:pPr>
            <a:r>
              <a:rPr lang="es-CO" altLang="es-ES_tradnl">
                <a:latin typeface="Arial" charset="0"/>
                <a:ea typeface="MS PGothic" charset="-128"/>
              </a:rPr>
              <a:t>En virtud de los acuerdos de Argel, se creó en La Haya el tribunal para conocer las reclamaciones de ciudadanos y empresas norteamericanas contra el gobierno Iraní al ser tomado el control por el Ayatolla.</a:t>
            </a:r>
          </a:p>
          <a:p>
            <a:pPr eaLnBrk="1" hangingPunct="1">
              <a:buFont typeface="Wingdings 2" charset="2"/>
              <a:buChar char=""/>
              <a:defRPr/>
            </a:pPr>
            <a:endParaRPr lang="es-CO" altLang="es-ES_tradnl" dirty="0">
              <a:latin typeface="Arial" charset="0"/>
              <a:ea typeface="MS PGothic" charset="-128"/>
            </a:endParaRPr>
          </a:p>
        </p:txBody>
      </p:sp>
    </p:spTree>
    <p:extLst>
      <p:ext uri="{BB962C8B-B14F-4D97-AF65-F5344CB8AC3E}">
        <p14:creationId xmlns:p14="http://schemas.microsoft.com/office/powerpoint/2010/main" val="20081499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63239C44-32A6-5249-988F-A7CBDD447D5F}"/>
              </a:ext>
            </a:extLst>
          </p:cNvPr>
          <p:cNvSpPr>
            <a:spLocks noGrp="1"/>
          </p:cNvSpPr>
          <p:nvPr>
            <p:ph type="title"/>
          </p:nvPr>
        </p:nvSpPr>
        <p:spPr>
          <a:xfrm>
            <a:off x="648929" y="1063417"/>
            <a:ext cx="3505495" cy="4675396"/>
          </a:xfrm>
        </p:spPr>
        <p:txBody>
          <a:bodyPr anchor="ctr">
            <a:normAutofit/>
          </a:bodyPr>
          <a:lstStyle/>
          <a:p>
            <a:pPr>
              <a:lnSpc>
                <a:spcPct val="90000"/>
              </a:lnSpc>
              <a:defRPr/>
            </a:pPr>
            <a:br>
              <a:rPr lang="es-CL" altLang="es-ES_tradnl" sz="2900">
                <a:solidFill>
                  <a:srgbClr val="F2F2F2"/>
                </a:solidFill>
                <a:latin typeface="Arial" charset="0"/>
                <a:ea typeface="MS PGothic" charset="-128"/>
              </a:rPr>
            </a:br>
            <a:r>
              <a:rPr lang="es-CL" altLang="es-ES_tradnl" sz="2900">
                <a:solidFill>
                  <a:srgbClr val="F2F2F2"/>
                </a:solidFill>
                <a:latin typeface="Arial" charset="0"/>
                <a:ea typeface="MS PGothic" charset="-128"/>
              </a:rPr>
              <a:t>Laudos tribunal </a:t>
            </a:r>
            <a:r>
              <a:rPr lang="es-CL" altLang="es-ES_tradnl" sz="2900" i="1">
                <a:solidFill>
                  <a:srgbClr val="F2F2F2"/>
                </a:solidFill>
                <a:latin typeface="Arial" charset="0"/>
                <a:ea typeface="MS PGothic" charset="-128"/>
              </a:rPr>
              <a:t>ad –hoc </a:t>
            </a:r>
            <a:r>
              <a:rPr lang="es-CL" altLang="es-ES_tradnl" sz="2900">
                <a:solidFill>
                  <a:srgbClr val="F2F2F2"/>
                </a:solidFill>
                <a:latin typeface="Arial" charset="0"/>
                <a:ea typeface="MS PGothic" charset="-128"/>
              </a:rPr>
              <a:t>Irán – Estados Unidos</a:t>
            </a:r>
            <a:br>
              <a:rPr lang="es-CL" altLang="es-ES_tradnl" sz="2900">
                <a:solidFill>
                  <a:srgbClr val="F2F2F2"/>
                </a:solidFill>
                <a:latin typeface="Arial" charset="0"/>
                <a:ea typeface="MS PGothic" charset="-128"/>
              </a:rPr>
            </a:br>
            <a:r>
              <a:rPr lang="en-US" altLang="es-ES_tradnl" sz="2900" i="1">
                <a:solidFill>
                  <a:srgbClr val="F2F2F2"/>
                </a:solidFill>
                <a:latin typeface="Arial" charset="0"/>
                <a:ea typeface="MS PGothic" charset="-128"/>
              </a:rPr>
              <a:t>Iran-United States Claims Tribunal</a:t>
            </a:r>
            <a:br>
              <a:rPr lang="es-CL" altLang="es-ES_tradnl" sz="2900">
                <a:solidFill>
                  <a:srgbClr val="F2F2F2"/>
                </a:solidFill>
                <a:latin typeface="Arial" charset="0"/>
                <a:ea typeface="MS PGothic" charset="-128"/>
              </a:rPr>
            </a:br>
            <a:br>
              <a:rPr lang="es-CL" altLang="es-ES_tradnl" sz="2900">
                <a:solidFill>
                  <a:srgbClr val="F2F2F2"/>
                </a:solidFill>
                <a:latin typeface="Arial" charset="0"/>
                <a:ea typeface="MS PGothic" charset="-128"/>
              </a:rPr>
            </a:br>
            <a:br>
              <a:rPr lang="es-CL" altLang="es-ES_tradnl" sz="2900">
                <a:solidFill>
                  <a:srgbClr val="F2F2F2"/>
                </a:solidFill>
                <a:latin typeface="Arial" charset="0"/>
                <a:ea typeface="MS PGothic" charset="-128"/>
              </a:rPr>
            </a:br>
            <a:br>
              <a:rPr lang="en-US" altLang="es-ES_tradnl" sz="2900">
                <a:solidFill>
                  <a:srgbClr val="F2F2F2"/>
                </a:solidFill>
                <a:latin typeface="Arial" charset="0"/>
                <a:ea typeface="MS PGothic" charset="-128"/>
              </a:rPr>
            </a:br>
            <a:r>
              <a:rPr lang="en-US" altLang="es-ES_tradnl" sz="2900">
                <a:solidFill>
                  <a:srgbClr val="F2F2F2"/>
                </a:solidFill>
                <a:latin typeface="Arial" charset="0"/>
                <a:ea typeface="MS PGothic" charset="-128"/>
              </a:rPr>
              <a:t>      </a:t>
            </a:r>
            <a:endParaRPr lang="es-CL" altLang="es-ES_tradnl" sz="2900">
              <a:solidFill>
                <a:srgbClr val="F2F2F2"/>
              </a:solidFill>
              <a:latin typeface="Arial" charset="0"/>
              <a:ea typeface="MS PGothic" charset="-128"/>
            </a:endParaRPr>
          </a:p>
        </p:txBody>
      </p:sp>
      <p:graphicFrame>
        <p:nvGraphicFramePr>
          <p:cNvPr id="159749" name="2 Marcador de contenido">
            <a:extLst>
              <a:ext uri="{FF2B5EF4-FFF2-40B4-BE49-F238E27FC236}">
                <a16:creationId xmlns:a16="http://schemas.microsoft.com/office/drawing/2014/main" id="{3F06CD43-0EFE-42E4-BF13-43E6FFD37513}"/>
              </a:ext>
            </a:extLst>
          </p:cNvPr>
          <p:cNvGraphicFramePr>
            <a:graphicFrameLocks noGrp="1"/>
          </p:cNvGraphicFramePr>
          <p:nvPr>
            <p:ph idx="1"/>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800853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a:extLst>
              <a:ext uri="{FF2B5EF4-FFF2-40B4-BE49-F238E27FC236}">
                <a16:creationId xmlns:a16="http://schemas.microsoft.com/office/drawing/2014/main" id="{50E1C24F-9B41-F04D-A129-86BB1E7213E2}"/>
              </a:ext>
            </a:extLst>
          </p:cNvPr>
          <p:cNvSpPr>
            <a:spLocks noGrp="1"/>
          </p:cNvSpPr>
          <p:nvPr>
            <p:ph type="title"/>
          </p:nvPr>
        </p:nvSpPr>
        <p:spPr>
          <a:xfrm>
            <a:off x="653143" y="1645920"/>
            <a:ext cx="3522879" cy="4470821"/>
          </a:xfrm>
        </p:spPr>
        <p:txBody>
          <a:bodyPr rtlCol="0">
            <a:normAutofit/>
          </a:bodyPr>
          <a:lstStyle/>
          <a:p>
            <a:pPr algn="r">
              <a:defRPr/>
            </a:pPr>
            <a:r>
              <a:rPr lang="es-CL">
                <a:solidFill>
                  <a:schemeClr val="bg2"/>
                </a:solidFill>
                <a:ea typeface="+mj-ea"/>
                <a:cs typeface="+mj-cs"/>
              </a:rPr>
              <a:t>Laudos CCI</a:t>
            </a:r>
          </a:p>
        </p:txBody>
      </p:sp>
      <p:sp>
        <p:nvSpPr>
          <p:cNvPr id="163843" name="2 Marcador de contenido">
            <a:extLst>
              <a:ext uri="{FF2B5EF4-FFF2-40B4-BE49-F238E27FC236}">
                <a16:creationId xmlns:a16="http://schemas.microsoft.com/office/drawing/2014/main" id="{CA2CF7C7-9C35-6F48-BEE8-B50A922EB44E}"/>
              </a:ext>
            </a:extLst>
          </p:cNvPr>
          <p:cNvSpPr>
            <a:spLocks noGrp="1"/>
          </p:cNvSpPr>
          <p:nvPr>
            <p:ph idx="1"/>
          </p:nvPr>
        </p:nvSpPr>
        <p:spPr>
          <a:xfrm>
            <a:off x="5204109" y="1645920"/>
            <a:ext cx="6269434" cy="4470821"/>
          </a:xfrm>
        </p:spPr>
        <p:txBody>
          <a:bodyPr>
            <a:normAutofit/>
          </a:bodyPr>
          <a:lstStyle/>
          <a:p>
            <a:pPr eaLnBrk="1" hangingPunct="1">
              <a:lnSpc>
                <a:spcPct val="90000"/>
              </a:lnSpc>
              <a:buFont typeface="Wingdings 2" charset="2"/>
              <a:buChar char=""/>
              <a:defRPr/>
            </a:pPr>
            <a:r>
              <a:rPr lang="es-CO" altLang="es-ES_tradnl" sz="1700" b="1" i="1">
                <a:latin typeface="Arial" charset="0"/>
                <a:ea typeface="MS PGothic" charset="-128"/>
              </a:rPr>
              <a:t>Laudo CCI 5713 de 1989: </a:t>
            </a:r>
          </a:p>
          <a:p>
            <a:pPr eaLnBrk="1" hangingPunct="1">
              <a:lnSpc>
                <a:spcPct val="90000"/>
              </a:lnSpc>
              <a:buFont typeface="Wingdings 2" charset="2"/>
              <a:buChar char=""/>
              <a:defRPr/>
            </a:pPr>
            <a:r>
              <a:rPr lang="es-CO" altLang="es-ES_tradnl" sz="1700">
                <a:latin typeface="Arial" charset="0"/>
                <a:ea typeface="MS PGothic" charset="-128"/>
              </a:rPr>
              <a:t>Las partes no escogieron la ley aplicable al contrato, PERO, conforme al artículo 13 (3) (Cfr. Art. 17 reglamento actual)  del Reglamento de arbitraje de la CCI, los árbitros pueden aplicar las normas jurídicas que consideren apropiadas, incluidos los usos comerciales. La fuente para determinar esos usos, es la Convención sobre compraventa. </a:t>
            </a:r>
          </a:p>
          <a:p>
            <a:pPr eaLnBrk="1" hangingPunct="1">
              <a:lnSpc>
                <a:spcPct val="90000"/>
              </a:lnSpc>
              <a:buFont typeface="Wingdings 2" charset="2"/>
              <a:buChar char=""/>
              <a:defRPr/>
            </a:pPr>
            <a:r>
              <a:rPr lang="es-CO" sz="1700">
                <a:latin typeface="Arial" charset="0"/>
                <a:ea typeface="MS PGothic" charset="0"/>
                <a:cs typeface="MS PGothic" charset="0"/>
              </a:rPr>
              <a:t>Laudo arbitral CCI 5713 de 1989</a:t>
            </a:r>
          </a:p>
          <a:p>
            <a:pPr eaLnBrk="1" hangingPunct="1">
              <a:lnSpc>
                <a:spcPct val="90000"/>
              </a:lnSpc>
              <a:buFont typeface="Wingdings 2" charset="2"/>
              <a:buChar char=""/>
              <a:defRPr/>
            </a:pPr>
            <a:r>
              <a:rPr lang="es-CO" sz="1700">
                <a:latin typeface="Arial" charset="0"/>
                <a:ea typeface="MS PGothic" charset="0"/>
                <a:cs typeface="MS PGothic" charset="0"/>
              </a:rPr>
              <a:t>Laudo arbitral CCI 7331 de 1994</a:t>
            </a:r>
          </a:p>
          <a:p>
            <a:pPr eaLnBrk="1" hangingPunct="1">
              <a:lnSpc>
                <a:spcPct val="90000"/>
              </a:lnSpc>
              <a:buFont typeface="Wingdings 2" charset="2"/>
              <a:buChar char=""/>
              <a:defRPr/>
            </a:pPr>
            <a:r>
              <a:rPr lang="es-CO" sz="1700">
                <a:latin typeface="Arial" charset="0"/>
                <a:ea typeface="MS PGothic" charset="0"/>
                <a:cs typeface="MS PGothic" charset="0"/>
              </a:rPr>
              <a:t>Laudo arbitral CCI 8502 de 1996</a:t>
            </a:r>
          </a:p>
          <a:p>
            <a:pPr eaLnBrk="1" hangingPunct="1">
              <a:lnSpc>
                <a:spcPct val="90000"/>
              </a:lnSpc>
              <a:buFont typeface="Wingdings 2" charset="2"/>
              <a:buChar char=""/>
              <a:defRPr/>
            </a:pPr>
            <a:r>
              <a:rPr lang="en-GB" sz="1700" err="1">
                <a:latin typeface="Arial" charset="0"/>
                <a:ea typeface="MS PGothic" charset="0"/>
                <a:cs typeface="MS PGothic" charset="0"/>
              </a:rPr>
              <a:t>Laudo</a:t>
            </a:r>
            <a:r>
              <a:rPr lang="en-GB" sz="1700">
                <a:latin typeface="Arial" charset="0"/>
                <a:ea typeface="MS PGothic" charset="0"/>
                <a:cs typeface="MS PGothic" charset="0"/>
              </a:rPr>
              <a:t> arbitral CCI 8817 de 1997</a:t>
            </a:r>
          </a:p>
          <a:p>
            <a:pPr eaLnBrk="1" hangingPunct="1">
              <a:lnSpc>
                <a:spcPct val="90000"/>
              </a:lnSpc>
              <a:buFont typeface="Wingdings 2" charset="2"/>
              <a:buChar char=""/>
              <a:defRPr/>
            </a:pPr>
            <a:r>
              <a:rPr lang="es-CO" sz="1700">
                <a:latin typeface="Arial" charset="0"/>
                <a:ea typeface="MS PGothic" charset="0"/>
                <a:cs typeface="MS PGothic" charset="0"/>
              </a:rPr>
              <a:t>Laudo arbitral CCI 9333 de 1998</a:t>
            </a:r>
          </a:p>
          <a:p>
            <a:pPr eaLnBrk="1" hangingPunct="1">
              <a:lnSpc>
                <a:spcPct val="90000"/>
              </a:lnSpc>
              <a:buFont typeface="Wingdings 2" charset="2"/>
              <a:buChar char=""/>
              <a:defRPr/>
            </a:pPr>
            <a:r>
              <a:rPr lang="en-GB" sz="1700" err="1">
                <a:latin typeface="Arial" charset="0"/>
                <a:ea typeface="MS PGothic" charset="0"/>
                <a:cs typeface="MS PGothic" charset="0"/>
              </a:rPr>
              <a:t>Laudo</a:t>
            </a:r>
            <a:r>
              <a:rPr lang="en-GB" sz="1700">
                <a:latin typeface="Arial" charset="0"/>
                <a:ea typeface="MS PGothic" charset="0"/>
                <a:cs typeface="MS PGothic" charset="0"/>
              </a:rPr>
              <a:t> arbitral CCI 9474 de 1999</a:t>
            </a:r>
            <a:endParaRPr lang="es-CL" altLang="es-ES_tradnl" sz="1700">
              <a:latin typeface="Arial" charset="0"/>
              <a:ea typeface="MS PGothic" charset="-128"/>
            </a:endParaRPr>
          </a:p>
        </p:txBody>
      </p:sp>
    </p:spTree>
    <p:extLst>
      <p:ext uri="{BB962C8B-B14F-4D97-AF65-F5344CB8AC3E}">
        <p14:creationId xmlns:p14="http://schemas.microsoft.com/office/powerpoint/2010/main" val="20552897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368" name="Rectangle 69">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5369" name="Rectangle 71">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8389"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537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87891"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5361" name="Rectangle 3">
            <a:extLst>
              <a:ext uri="{FF2B5EF4-FFF2-40B4-BE49-F238E27FC236}">
                <a16:creationId xmlns:a16="http://schemas.microsoft.com/office/drawing/2014/main" id="{6B0CD145-974E-D045-B031-BE6269B2DAA7}"/>
              </a:ext>
            </a:extLst>
          </p:cNvPr>
          <p:cNvSpPr>
            <a:spLocks noGrp="1"/>
          </p:cNvSpPr>
          <p:nvPr>
            <p:ph idx="1"/>
          </p:nvPr>
        </p:nvSpPr>
        <p:spPr>
          <a:xfrm>
            <a:off x="1068388" y="1645920"/>
            <a:ext cx="5919503" cy="4470821"/>
          </a:xfrm>
        </p:spPr>
        <p:txBody>
          <a:bodyPr>
            <a:normAutofit/>
          </a:bodyPr>
          <a:lstStyle/>
          <a:p>
            <a:pPr eaLnBrk="1" hangingPunct="1"/>
            <a:endParaRPr lang="es-ES_tradnl" altLang="es-CO" dirty="0">
              <a:latin typeface="Arial" panose="020B0604020202020204" pitchFamily="34" charset="0"/>
            </a:endParaRPr>
          </a:p>
          <a:p>
            <a:pPr algn="r" eaLnBrk="1" hangingPunct="1"/>
            <a:endParaRPr lang="es-ES_tradnl" altLang="es-CO" sz="3200" dirty="0">
              <a:latin typeface="Arial" panose="020B0604020202020204" pitchFamily="34" charset="0"/>
            </a:endParaRPr>
          </a:p>
          <a:p>
            <a:pPr algn="r" eaLnBrk="1" hangingPunct="1"/>
            <a:r>
              <a:rPr lang="es-ES_tradnl" altLang="es-CO" sz="3200" b="1" i="1" dirty="0">
                <a:latin typeface="Arial" panose="020B0604020202020204" pitchFamily="34" charset="0"/>
              </a:rPr>
              <a:t>LA FORMACIÓN DEL CONTRATO DE COMPRAVENTA INTERNACIONAL</a:t>
            </a:r>
            <a:endParaRPr lang="es-ES" altLang="es-CO" sz="3200" b="1" i="1" dirty="0">
              <a:latin typeface="Arial" panose="020B0604020202020204" pitchFamily="34" charset="0"/>
            </a:endParaRPr>
          </a:p>
        </p:txBody>
      </p:sp>
      <p:sp>
        <p:nvSpPr>
          <p:cNvPr id="15371" name="Freeform: Shape 7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201089"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Tree>
  </p:cSld>
  <p:clrMapOvr>
    <a:overrideClrMapping bg1="lt1" tx1="dk1" bg2="lt2" tx2="dk2" accent1="accent1" accent2="accent2" accent3="accent3" accent4="accent4" accent5="accent5" accent6="accent6" hlink="hlink" folHlink="folHlink"/>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1858" name="Rectangle 2">
            <a:extLst>
              <a:ext uri="{FF2B5EF4-FFF2-40B4-BE49-F238E27FC236}">
                <a16:creationId xmlns:a16="http://schemas.microsoft.com/office/drawing/2014/main" id="{3C1985AC-BFEB-EA46-91F0-2DB36D9AB5FE}"/>
              </a:ext>
            </a:extLst>
          </p:cNvPr>
          <p:cNvSpPr>
            <a:spLocks noGrp="1" noRot="1" noChangeArrowheads="1"/>
          </p:cNvSpPr>
          <p:nvPr>
            <p:ph type="title"/>
          </p:nvPr>
        </p:nvSpPr>
        <p:spPr>
          <a:xfrm>
            <a:off x="648929" y="1063417"/>
            <a:ext cx="3505495" cy="4675396"/>
          </a:xfrm>
        </p:spPr>
        <p:txBody>
          <a:bodyPr anchor="ctr">
            <a:normAutofit/>
          </a:bodyPr>
          <a:lstStyle/>
          <a:p>
            <a:pPr>
              <a:defRPr/>
            </a:pPr>
            <a:r>
              <a:rPr lang="es-ES_tradnl" altLang="es-CO">
                <a:solidFill>
                  <a:srgbClr val="F2F2F2"/>
                </a:solidFill>
                <a:ea typeface="+mj-ea"/>
                <a:cs typeface="ＭＳ Ｐゴシック" charset="0"/>
              </a:rPr>
              <a:t>Tratos preliminares</a:t>
            </a:r>
            <a:endParaRPr lang="es-ES" altLang="es-CO">
              <a:solidFill>
                <a:srgbClr val="F2F2F2"/>
              </a:solidFill>
              <a:ea typeface="+mj-ea"/>
              <a:cs typeface="ＭＳ Ｐゴシック" charset="0"/>
            </a:endParaRPr>
          </a:p>
        </p:txBody>
      </p:sp>
      <p:sp>
        <p:nvSpPr>
          <p:cNvPr id="75" name="Rectangle 74">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21860" name="Rectangle 3">
            <a:extLst>
              <a:ext uri="{FF2B5EF4-FFF2-40B4-BE49-F238E27FC236}">
                <a16:creationId xmlns:a16="http://schemas.microsoft.com/office/drawing/2014/main" id="{BFBBC3EB-8F0C-4DC8-96FF-D77CF58E0CBD}"/>
              </a:ext>
            </a:extLst>
          </p:cNvPr>
          <p:cNvGraphicFramePr>
            <a:graphicFrameLocks noGrp="1"/>
          </p:cNvGraphicFramePr>
          <p:nvPr>
            <p:ph idx="1"/>
            <p:extLst>
              <p:ext uri="{D42A27DB-BD31-4B8C-83A1-F6EECF244321}">
                <p14:modId xmlns:p14="http://schemas.microsoft.com/office/powerpoint/2010/main" val="1101219341"/>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7"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39" name="Freeform: Shape 138">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24930" name="Rectangle 2">
            <a:extLst>
              <a:ext uri="{FF2B5EF4-FFF2-40B4-BE49-F238E27FC236}">
                <a16:creationId xmlns:a16="http://schemas.microsoft.com/office/drawing/2014/main" id="{BCFD5622-3364-854E-AB18-CC41371B302A}"/>
              </a:ext>
            </a:extLst>
          </p:cNvPr>
          <p:cNvSpPr>
            <a:spLocks noGrp="1" noRot="1" noChangeArrowheads="1"/>
          </p:cNvSpPr>
          <p:nvPr>
            <p:ph type="title"/>
          </p:nvPr>
        </p:nvSpPr>
        <p:spPr>
          <a:xfrm>
            <a:off x="653143" y="1645920"/>
            <a:ext cx="3522879" cy="4470821"/>
          </a:xfrm>
        </p:spPr>
        <p:txBody>
          <a:bodyPr>
            <a:normAutofit/>
          </a:bodyPr>
          <a:lstStyle/>
          <a:p>
            <a:pPr algn="r">
              <a:defRPr/>
            </a:pPr>
            <a:r>
              <a:rPr lang="es-ES_tradnl" altLang="es-CO">
                <a:solidFill>
                  <a:srgbClr val="FFFFFF"/>
                </a:solidFill>
                <a:ea typeface="+mj-ea"/>
                <a:cs typeface="ＭＳ Ｐゴシック" charset="0"/>
              </a:rPr>
              <a:t>Tratos preliminares</a:t>
            </a:r>
            <a:endParaRPr lang="es-ES" altLang="es-CO">
              <a:solidFill>
                <a:srgbClr val="FFFFFF"/>
              </a:solidFill>
              <a:ea typeface="+mj-ea"/>
              <a:cs typeface="ＭＳ Ｐゴシック" charset="0"/>
            </a:endParaRPr>
          </a:p>
        </p:txBody>
      </p:sp>
      <p:sp>
        <p:nvSpPr>
          <p:cNvPr id="19458" name="Rectangle 3">
            <a:extLst>
              <a:ext uri="{FF2B5EF4-FFF2-40B4-BE49-F238E27FC236}">
                <a16:creationId xmlns:a16="http://schemas.microsoft.com/office/drawing/2014/main" id="{4D7E5CEE-D79E-5C4B-8343-023FB34A2921}"/>
              </a:ext>
            </a:extLst>
          </p:cNvPr>
          <p:cNvSpPr>
            <a:spLocks noGrp="1"/>
          </p:cNvSpPr>
          <p:nvPr>
            <p:ph idx="1"/>
          </p:nvPr>
        </p:nvSpPr>
        <p:spPr>
          <a:xfrm>
            <a:off x="5204109" y="1645920"/>
            <a:ext cx="5919503" cy="4470821"/>
          </a:xfrm>
        </p:spPr>
        <p:txBody>
          <a:bodyPr>
            <a:normAutofit/>
          </a:bodyPr>
          <a:lstStyle/>
          <a:p>
            <a:pPr eaLnBrk="1" hangingPunct="1"/>
            <a:r>
              <a:rPr lang="es-ES_tradnl" altLang="es-CO" b="1" dirty="0">
                <a:latin typeface="Arial" panose="020B0604020202020204" pitchFamily="34" charset="0"/>
              </a:rPr>
              <a:t>Recepción en el Derecho Mercantil Internacional</a:t>
            </a:r>
            <a:r>
              <a:rPr lang="es-ES_tradnl" altLang="es-CO" dirty="0">
                <a:latin typeface="Arial" panose="020B0604020202020204" pitchFamily="34" charset="0"/>
              </a:rPr>
              <a:t>. Arts. 7 C.V. y 1.7. P.U. </a:t>
            </a:r>
            <a:r>
              <a:rPr lang="es-ES_tradnl" altLang="en-US" dirty="0">
                <a:latin typeface="Arial" panose="020B0604020202020204" pitchFamily="34" charset="0"/>
              </a:rPr>
              <a:t>“</a:t>
            </a:r>
            <a:r>
              <a:rPr lang="es-ES_tradnl" altLang="es-CO" dirty="0">
                <a:latin typeface="Arial" panose="020B0604020202020204" pitchFamily="34" charset="0"/>
              </a:rPr>
              <a:t>Las partes deben actuar con buena fe y lealtad </a:t>
            </a:r>
            <a:r>
              <a:rPr lang="es-ES_tradnl" altLang="es-CO" dirty="0" err="1">
                <a:latin typeface="Arial" panose="020B0604020202020204" pitchFamily="34" charset="0"/>
              </a:rPr>
              <a:t>negocial</a:t>
            </a:r>
            <a:r>
              <a:rPr lang="es-ES_tradnl" altLang="es-CO" dirty="0">
                <a:latin typeface="Arial" panose="020B0604020202020204" pitchFamily="34" charset="0"/>
              </a:rPr>
              <a:t>…</a:t>
            </a:r>
            <a:r>
              <a:rPr lang="es-ES_tradnl" altLang="en-US" dirty="0">
                <a:latin typeface="Arial" panose="020B0604020202020204" pitchFamily="34" charset="0"/>
              </a:rPr>
              <a:t>”</a:t>
            </a:r>
            <a:endParaRPr lang="es-ES_tradnl" altLang="ja-JP" dirty="0">
              <a:latin typeface="Arial" panose="020B0604020202020204" pitchFamily="34" charset="0"/>
            </a:endParaRPr>
          </a:p>
          <a:p>
            <a:pPr eaLnBrk="1" hangingPunct="1"/>
            <a:endParaRPr lang="es-ES_tradnl" altLang="es-CO" dirty="0">
              <a:latin typeface="Arial" panose="020B0604020202020204" pitchFamily="34" charset="0"/>
            </a:endParaRPr>
          </a:p>
          <a:p>
            <a:pPr eaLnBrk="1" hangingPunct="1"/>
            <a:r>
              <a:rPr lang="es-ES_tradnl" altLang="es-CO" b="1" i="1" dirty="0">
                <a:latin typeface="Arial" panose="020B0604020202020204" pitchFamily="34" charset="0"/>
              </a:rPr>
              <a:t>Deberes secundarios de conducta:</a:t>
            </a:r>
          </a:p>
          <a:p>
            <a:pPr eaLnBrk="1" hangingPunct="1"/>
            <a:r>
              <a:rPr lang="es-ES_tradnl" altLang="es-CO" dirty="0">
                <a:latin typeface="Arial" panose="020B0604020202020204" pitchFamily="34" charset="0"/>
              </a:rPr>
              <a:t>A. Información y cooperación: Art. 7 CV</a:t>
            </a:r>
          </a:p>
          <a:p>
            <a:pPr eaLnBrk="1" hangingPunct="1"/>
            <a:r>
              <a:rPr lang="es-ES_tradnl" altLang="es-CO" dirty="0">
                <a:latin typeface="Arial" panose="020B0604020202020204" pitchFamily="34" charset="0"/>
              </a:rPr>
              <a:t>B. Custodia: Art. 86. C.V.</a:t>
            </a:r>
          </a:p>
          <a:p>
            <a:pPr eaLnBrk="1" hangingPunct="1"/>
            <a:r>
              <a:rPr lang="es-ES_tradnl" altLang="es-CO" dirty="0">
                <a:latin typeface="Arial" panose="020B0604020202020204" pitchFamily="34" charset="0"/>
              </a:rPr>
              <a:t>C. Confidencialidad: Art. 2.1.16. P.U.</a:t>
            </a:r>
          </a:p>
          <a:p>
            <a:pPr eaLnBrk="1" hangingPunct="1"/>
            <a:r>
              <a:rPr lang="es-ES_tradnl" altLang="es-CO" dirty="0">
                <a:latin typeface="Arial" panose="020B0604020202020204" pitchFamily="34" charset="0"/>
              </a:rPr>
              <a:t>D. No retirarse intempestivamente: Art. 2.1.15. P.U. </a:t>
            </a:r>
          </a:p>
          <a:p>
            <a:pPr eaLnBrk="1" hangingPunct="1"/>
            <a:endParaRPr lang="es-ES" altLang="es-CO" dirty="0">
              <a:latin typeface="Arial" panose="020B060402020202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6996" name="Rectangle 134">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6997"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126998" name="Freeform: Shape 138">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126999" name="Rectangle 140">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26978" name="Rectangle 2">
            <a:extLst>
              <a:ext uri="{FF2B5EF4-FFF2-40B4-BE49-F238E27FC236}">
                <a16:creationId xmlns:a16="http://schemas.microsoft.com/office/drawing/2014/main" id="{67635D0B-E924-FE49-BD63-47461A8B51C6}"/>
              </a:ext>
            </a:extLst>
          </p:cNvPr>
          <p:cNvSpPr>
            <a:spLocks noGrp="1" noRot="1" noChangeArrowheads="1"/>
          </p:cNvSpPr>
          <p:nvPr>
            <p:ph type="title"/>
          </p:nvPr>
        </p:nvSpPr>
        <p:spPr>
          <a:xfrm>
            <a:off x="653143" y="1645920"/>
            <a:ext cx="3522879" cy="4470821"/>
          </a:xfrm>
        </p:spPr>
        <p:txBody>
          <a:bodyPr>
            <a:normAutofit/>
          </a:bodyPr>
          <a:lstStyle/>
          <a:p>
            <a:pPr algn="r">
              <a:defRPr/>
            </a:pPr>
            <a:br>
              <a:rPr lang="es-ES_tradnl" altLang="es-CO" dirty="0">
                <a:solidFill>
                  <a:srgbClr val="FFFFFF"/>
                </a:solidFill>
                <a:ea typeface="+mj-ea"/>
                <a:cs typeface="ＭＳ Ｐゴシック" charset="0"/>
              </a:rPr>
            </a:br>
            <a:br>
              <a:rPr lang="es-ES_tradnl" altLang="es-CO" dirty="0">
                <a:solidFill>
                  <a:srgbClr val="FFFFFF"/>
                </a:solidFill>
                <a:ea typeface="+mj-ea"/>
                <a:cs typeface="ＭＳ Ｐゴシック" charset="0"/>
              </a:rPr>
            </a:br>
            <a:br>
              <a:rPr lang="es-ES_tradnl" altLang="es-CO" dirty="0">
                <a:solidFill>
                  <a:srgbClr val="FFFFFF"/>
                </a:solidFill>
                <a:ea typeface="+mj-ea"/>
                <a:cs typeface="ＭＳ Ｐゴシック" charset="0"/>
              </a:rPr>
            </a:br>
            <a:r>
              <a:rPr lang="es-ES_tradnl" altLang="es-CO" dirty="0">
                <a:solidFill>
                  <a:srgbClr val="FFFFFF"/>
                </a:solidFill>
                <a:ea typeface="+mj-ea"/>
                <a:cs typeface="ＭＳ Ｐゴシック" charset="0"/>
              </a:rPr>
              <a:t>OFERTA</a:t>
            </a:r>
            <a:endParaRPr lang="es-ES" altLang="es-CO" dirty="0">
              <a:solidFill>
                <a:srgbClr val="FFFFFF"/>
              </a:solidFill>
              <a:ea typeface="+mj-ea"/>
              <a:cs typeface="ＭＳ Ｐゴシック" charset="0"/>
            </a:endParaRPr>
          </a:p>
        </p:txBody>
      </p:sp>
      <p:sp>
        <p:nvSpPr>
          <p:cNvPr id="127000" name="Rectangle 3">
            <a:extLst>
              <a:ext uri="{FF2B5EF4-FFF2-40B4-BE49-F238E27FC236}">
                <a16:creationId xmlns:a16="http://schemas.microsoft.com/office/drawing/2014/main" id="{64401880-7F37-3A46-8242-3A3604ED4DF3}"/>
              </a:ext>
            </a:extLst>
          </p:cNvPr>
          <p:cNvSpPr>
            <a:spLocks noGrp="1"/>
          </p:cNvSpPr>
          <p:nvPr>
            <p:ph idx="1"/>
          </p:nvPr>
        </p:nvSpPr>
        <p:spPr>
          <a:xfrm>
            <a:off x="5204109" y="1143000"/>
            <a:ext cx="5919503" cy="4973741"/>
          </a:xfrm>
        </p:spPr>
        <p:txBody>
          <a:bodyPr>
            <a:normAutofit/>
          </a:bodyPr>
          <a:lstStyle/>
          <a:p>
            <a:pPr eaLnBrk="1" hangingPunct="1">
              <a:lnSpc>
                <a:spcPct val="90000"/>
              </a:lnSpc>
            </a:pPr>
            <a:r>
              <a:rPr lang="es-ES_tradnl" altLang="es-CO" sz="1400" b="1" dirty="0">
                <a:latin typeface="Arial" panose="020B0604020202020204" pitchFamily="34" charset="0"/>
              </a:rPr>
              <a:t>1. Concepto: </a:t>
            </a:r>
            <a:r>
              <a:rPr lang="es-ES_tradnl" altLang="es-CO" sz="1400" dirty="0">
                <a:latin typeface="Arial" panose="020B0604020202020204" pitchFamily="34" charset="0"/>
              </a:rPr>
              <a:t>art. 14 CV.</a:t>
            </a:r>
          </a:p>
          <a:p>
            <a:pPr eaLnBrk="1" hangingPunct="1">
              <a:lnSpc>
                <a:spcPct val="90000"/>
              </a:lnSpc>
            </a:pPr>
            <a:r>
              <a:rPr lang="es-ES_tradnl" altLang="es-CO" sz="1400" b="1" dirty="0">
                <a:latin typeface="Arial" panose="020B0604020202020204" pitchFamily="34" charset="0"/>
              </a:rPr>
              <a:t>2. Requisitos:</a:t>
            </a:r>
          </a:p>
          <a:p>
            <a:pPr eaLnBrk="1" hangingPunct="1">
              <a:lnSpc>
                <a:spcPct val="90000"/>
              </a:lnSpc>
            </a:pPr>
            <a:endParaRPr lang="es-ES_tradnl" altLang="es-CO" sz="1400" b="1" dirty="0">
              <a:latin typeface="Arial" panose="020B0604020202020204" pitchFamily="34" charset="0"/>
            </a:endParaRPr>
          </a:p>
          <a:p>
            <a:pPr eaLnBrk="1" hangingPunct="1">
              <a:lnSpc>
                <a:spcPct val="90000"/>
              </a:lnSpc>
              <a:buFont typeface="Wingdings" pitchFamily="2" charset="2"/>
              <a:buNone/>
            </a:pPr>
            <a:r>
              <a:rPr lang="es-ES_tradnl" altLang="es-CO" sz="1400" dirty="0">
                <a:latin typeface="Arial" panose="020B0604020202020204" pitchFamily="34" charset="0"/>
              </a:rPr>
              <a:t>      a) </a:t>
            </a:r>
            <a:r>
              <a:rPr lang="es-ES_tradnl" altLang="es-CO" sz="1400" b="1" i="1" dirty="0">
                <a:latin typeface="Arial" panose="020B0604020202020204" pitchFamily="34" charset="0"/>
              </a:rPr>
              <a:t>Determinación objetiva y subjetiva</a:t>
            </a:r>
            <a:r>
              <a:rPr lang="es-ES_tradnl" altLang="es-CO" sz="1400" dirty="0">
                <a:latin typeface="Arial" panose="020B0604020202020204" pitchFamily="34" charset="0"/>
              </a:rPr>
              <a:t>. (</a:t>
            </a:r>
            <a:r>
              <a:rPr lang="es-ES_tradnl" altLang="es-CO" sz="1400" i="1" dirty="0">
                <a:latin typeface="Arial" panose="020B0604020202020204" pitchFamily="34" charset="0"/>
              </a:rPr>
              <a:t>El  debate sobre     </a:t>
            </a:r>
          </a:p>
          <a:p>
            <a:pPr eaLnBrk="1" hangingPunct="1">
              <a:lnSpc>
                <a:spcPct val="90000"/>
              </a:lnSpc>
              <a:buFont typeface="Wingdings" pitchFamily="2" charset="2"/>
              <a:buNone/>
            </a:pPr>
            <a:r>
              <a:rPr lang="es-ES_tradnl" altLang="es-CO" sz="1400" i="1" dirty="0">
                <a:latin typeface="Arial" panose="020B0604020202020204" pitchFamily="34" charset="0"/>
              </a:rPr>
              <a:t>          los artículos 14 y 55</a:t>
            </a:r>
            <a:r>
              <a:rPr lang="es-ES_tradnl" altLang="es-CO" sz="1400" dirty="0">
                <a:latin typeface="Arial" panose="020B0604020202020204" pitchFamily="34" charset="0"/>
              </a:rPr>
              <a:t>).</a:t>
            </a:r>
          </a:p>
          <a:p>
            <a:pPr eaLnBrk="1" hangingPunct="1">
              <a:lnSpc>
                <a:spcPct val="90000"/>
              </a:lnSpc>
              <a:buFont typeface="Wingdings" pitchFamily="2" charset="2"/>
              <a:buNone/>
            </a:pPr>
            <a:r>
              <a:rPr lang="es-ES_tradnl" altLang="es-CO" sz="1400" dirty="0">
                <a:latin typeface="Arial" panose="020B0604020202020204" pitchFamily="34" charset="0"/>
              </a:rPr>
              <a:t>      </a:t>
            </a:r>
          </a:p>
          <a:p>
            <a:pPr eaLnBrk="1" hangingPunct="1">
              <a:lnSpc>
                <a:spcPct val="90000"/>
              </a:lnSpc>
              <a:buFont typeface="Wingdings" pitchFamily="2" charset="2"/>
              <a:buNone/>
            </a:pPr>
            <a:r>
              <a:rPr lang="es-ES_tradnl" altLang="es-CO" sz="1400" dirty="0">
                <a:latin typeface="Arial" panose="020B0604020202020204" pitchFamily="34" charset="0"/>
              </a:rPr>
              <a:t>       b) </a:t>
            </a:r>
            <a:r>
              <a:rPr lang="es-ES_tradnl" altLang="es-CO" sz="1400" b="1" i="1" dirty="0">
                <a:latin typeface="Arial" panose="020B0604020202020204" pitchFamily="34" charset="0"/>
              </a:rPr>
              <a:t>Intención de obligarse: </a:t>
            </a:r>
            <a:r>
              <a:rPr lang="es-ES_tradnl" altLang="es-CO" sz="1400" dirty="0">
                <a:latin typeface="Arial" panose="020B0604020202020204" pitchFamily="34" charset="0"/>
              </a:rPr>
              <a:t>art. 14.</a:t>
            </a:r>
          </a:p>
          <a:p>
            <a:pPr eaLnBrk="1" hangingPunct="1">
              <a:lnSpc>
                <a:spcPct val="90000"/>
              </a:lnSpc>
              <a:buFont typeface="Wingdings" pitchFamily="2" charset="2"/>
              <a:buNone/>
            </a:pPr>
            <a:r>
              <a:rPr lang="es-ES_tradnl" altLang="es-CO" sz="1400" dirty="0">
                <a:latin typeface="Arial" panose="020B0604020202020204" pitchFamily="34" charset="0"/>
              </a:rPr>
              <a:t>	   </a:t>
            </a:r>
          </a:p>
          <a:p>
            <a:pPr eaLnBrk="1" hangingPunct="1">
              <a:lnSpc>
                <a:spcPct val="90000"/>
              </a:lnSpc>
              <a:buFont typeface="Wingdings" pitchFamily="2" charset="2"/>
              <a:buNone/>
            </a:pPr>
            <a:r>
              <a:rPr lang="es-ES_tradnl" altLang="es-CO" sz="1400" dirty="0">
                <a:latin typeface="Arial" panose="020B0604020202020204" pitchFamily="34" charset="0"/>
              </a:rPr>
              <a:t>      c) </a:t>
            </a:r>
            <a:r>
              <a:rPr lang="es-ES_tradnl" altLang="es-CO" sz="1400" b="1" i="1" dirty="0">
                <a:latin typeface="Arial" panose="020B0604020202020204" pitchFamily="34" charset="0"/>
              </a:rPr>
              <a:t>Comunicación al destinatario. </a:t>
            </a:r>
            <a:r>
              <a:rPr lang="es-ES_tradnl" altLang="es-CO" sz="1400" dirty="0">
                <a:latin typeface="Arial" panose="020B0604020202020204" pitchFamily="34" charset="0"/>
              </a:rPr>
              <a:t>Art. 15. </a:t>
            </a:r>
          </a:p>
          <a:p>
            <a:pPr eaLnBrk="1" hangingPunct="1">
              <a:lnSpc>
                <a:spcPct val="90000"/>
              </a:lnSpc>
              <a:buFont typeface="Wingdings" pitchFamily="2" charset="2"/>
              <a:buNone/>
            </a:pPr>
            <a:endParaRPr lang="es-ES_tradnl" altLang="es-CO" sz="1400" dirty="0">
              <a:latin typeface="Arial" panose="020B0604020202020204" pitchFamily="34" charset="0"/>
            </a:endParaRPr>
          </a:p>
          <a:p>
            <a:pPr eaLnBrk="1" hangingPunct="1">
              <a:lnSpc>
                <a:spcPct val="90000"/>
              </a:lnSpc>
            </a:pPr>
            <a:r>
              <a:rPr lang="es-ES_tradnl" altLang="es-CO" sz="1400" dirty="0">
                <a:latin typeface="Arial" panose="020B0604020202020204" pitchFamily="34" charset="0"/>
              </a:rPr>
              <a:t> </a:t>
            </a:r>
            <a:r>
              <a:rPr lang="es-ES_tradnl" altLang="es-CO" sz="1400" b="1" dirty="0">
                <a:latin typeface="Arial" panose="020B0604020202020204" pitchFamily="34" charset="0"/>
              </a:rPr>
              <a:t>3</a:t>
            </a:r>
            <a:r>
              <a:rPr lang="es-ES_tradnl" altLang="es-CO" sz="1400" dirty="0">
                <a:latin typeface="Arial" panose="020B0604020202020204" pitchFamily="34" charset="0"/>
              </a:rPr>
              <a:t>. </a:t>
            </a:r>
            <a:r>
              <a:rPr lang="es-ES_tradnl" altLang="es-CO" sz="1400" b="1" dirty="0">
                <a:latin typeface="Arial" panose="020B0604020202020204" pitchFamily="34" charset="0"/>
              </a:rPr>
              <a:t>Extinción por</a:t>
            </a:r>
            <a:r>
              <a:rPr lang="es-ES_tradnl" altLang="es-CO" sz="1400" dirty="0">
                <a:latin typeface="Arial" panose="020B0604020202020204" pitchFamily="34" charset="0"/>
              </a:rPr>
              <a:t>: rechazo (17), </a:t>
            </a:r>
            <a:r>
              <a:rPr lang="es-ES_tradnl" altLang="es-CO" sz="1400" b="1" i="1" dirty="0">
                <a:latin typeface="Arial" panose="020B0604020202020204" pitchFamily="34" charset="0"/>
              </a:rPr>
              <a:t>retiro (15.2) y  revocación (16)</a:t>
            </a:r>
          </a:p>
          <a:p>
            <a:pPr eaLnBrk="1" hangingPunct="1">
              <a:lnSpc>
                <a:spcPct val="90000"/>
              </a:lnSpc>
              <a:buFont typeface="Arial" panose="020B0604020202020204" pitchFamily="34" charset="0"/>
              <a:buNone/>
            </a:pPr>
            <a:r>
              <a:rPr lang="es-ES_tradnl" altLang="es-CO" sz="1400" b="1" i="1" dirty="0">
                <a:latin typeface="Arial" panose="020B0604020202020204" pitchFamily="34" charset="0"/>
              </a:rPr>
              <a:t>             ¿Se justifica la diferencia entre retiro y revocación?</a:t>
            </a:r>
          </a:p>
          <a:p>
            <a:pPr eaLnBrk="1" hangingPunct="1">
              <a:lnSpc>
                <a:spcPct val="90000"/>
              </a:lnSpc>
              <a:buFont typeface="Wingdings" pitchFamily="2" charset="2"/>
              <a:buNone/>
            </a:pPr>
            <a:r>
              <a:rPr lang="es-ES_tradnl" altLang="es-CO" sz="1400" dirty="0">
                <a:latin typeface="Arial" panose="020B0604020202020204" pitchFamily="34" charset="0"/>
              </a:rPr>
              <a:t>       </a:t>
            </a:r>
            <a:endParaRPr lang="es-ES" altLang="es-CO" sz="1400" dirty="0">
              <a:latin typeface="Arial" panose="020B060402020202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3" name="Rectangle 7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7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77" name="Freeform: Shape 7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es-CO"/>
          </a:p>
        </p:txBody>
      </p:sp>
      <p:sp>
        <p:nvSpPr>
          <p:cNvPr id="2" name="Título 1">
            <a:extLst>
              <a:ext uri="{FF2B5EF4-FFF2-40B4-BE49-F238E27FC236}">
                <a16:creationId xmlns:a16="http://schemas.microsoft.com/office/drawing/2014/main" id="{FD39C5D2-30B8-5D4C-A143-F85B45FD6032}"/>
              </a:ext>
            </a:extLst>
          </p:cNvPr>
          <p:cNvSpPr>
            <a:spLocks noGrp="1"/>
          </p:cNvSpPr>
          <p:nvPr>
            <p:ph type="title"/>
          </p:nvPr>
        </p:nvSpPr>
        <p:spPr>
          <a:xfrm>
            <a:off x="1103312" y="452718"/>
            <a:ext cx="8947522" cy="1400530"/>
          </a:xfrm>
        </p:spPr>
        <p:txBody>
          <a:bodyPr anchor="ctr">
            <a:normAutofit/>
          </a:bodyPr>
          <a:lstStyle/>
          <a:p>
            <a:pPr algn="ctr">
              <a:defRPr/>
            </a:pPr>
            <a:r>
              <a:rPr lang="es-ES" dirty="0">
                <a:solidFill>
                  <a:srgbClr val="FFFFFF"/>
                </a:solidFill>
                <a:ea typeface="ＭＳ Ｐゴシック" charset="0"/>
                <a:cs typeface="ＭＳ Ｐゴシック" charset="0"/>
              </a:rPr>
              <a:t>Casos de irrevocabilidad de la oferta</a:t>
            </a:r>
          </a:p>
        </p:txBody>
      </p:sp>
      <p:sp>
        <p:nvSpPr>
          <p:cNvPr id="23554" name="Marcador de contenido 2">
            <a:extLst>
              <a:ext uri="{FF2B5EF4-FFF2-40B4-BE49-F238E27FC236}">
                <a16:creationId xmlns:a16="http://schemas.microsoft.com/office/drawing/2014/main" id="{DB549537-7185-2243-95BC-7CDC30AB7904}"/>
              </a:ext>
            </a:extLst>
          </p:cNvPr>
          <p:cNvSpPr>
            <a:spLocks noGrp="1"/>
          </p:cNvSpPr>
          <p:nvPr>
            <p:ph idx="1"/>
          </p:nvPr>
        </p:nvSpPr>
        <p:spPr>
          <a:xfrm>
            <a:off x="1103312" y="2763520"/>
            <a:ext cx="8946541" cy="3484879"/>
          </a:xfrm>
        </p:spPr>
        <p:txBody>
          <a:bodyPr>
            <a:normAutofit/>
          </a:bodyPr>
          <a:lstStyle/>
          <a:p>
            <a:pPr eaLnBrk="1" hangingPunct="1">
              <a:lnSpc>
                <a:spcPct val="90000"/>
              </a:lnSpc>
            </a:pPr>
            <a:r>
              <a:rPr lang="es-ES" altLang="es-CO" sz="1700" b="1" dirty="0">
                <a:latin typeface="Arial" panose="020B0604020202020204" pitchFamily="34" charset="0"/>
              </a:rPr>
              <a:t>Regla general: </a:t>
            </a:r>
            <a:r>
              <a:rPr lang="es-ES" altLang="es-CO" sz="1700" dirty="0">
                <a:latin typeface="Arial" panose="020B0604020202020204" pitchFamily="34" charset="0"/>
              </a:rPr>
              <a:t>la oferta es revocable. </a:t>
            </a:r>
          </a:p>
          <a:p>
            <a:pPr eaLnBrk="1" hangingPunct="1">
              <a:lnSpc>
                <a:spcPct val="90000"/>
              </a:lnSpc>
            </a:pPr>
            <a:endParaRPr lang="es-ES" altLang="es-CO" sz="1700" dirty="0">
              <a:latin typeface="Arial" panose="020B0604020202020204" pitchFamily="34" charset="0"/>
            </a:endParaRPr>
          </a:p>
          <a:p>
            <a:pPr eaLnBrk="1" hangingPunct="1">
              <a:lnSpc>
                <a:spcPct val="90000"/>
              </a:lnSpc>
            </a:pPr>
            <a:r>
              <a:rPr lang="es-ES" altLang="es-CO" sz="1700" b="1" dirty="0">
                <a:latin typeface="Arial" panose="020B0604020202020204" pitchFamily="34" charset="0"/>
              </a:rPr>
              <a:t>Excepciones: </a:t>
            </a:r>
            <a:r>
              <a:rPr lang="es-ES" altLang="es-CO" sz="1700" dirty="0">
                <a:latin typeface="Arial" panose="020B0604020202020204" pitchFamily="34" charset="0"/>
              </a:rPr>
              <a:t>Art. 16.</a:t>
            </a:r>
          </a:p>
          <a:p>
            <a:pPr eaLnBrk="1" hangingPunct="1">
              <a:lnSpc>
                <a:spcPct val="90000"/>
              </a:lnSpc>
            </a:pPr>
            <a:endParaRPr lang="es-ES" altLang="es-CO" sz="1700" dirty="0">
              <a:latin typeface="Arial" panose="020B0604020202020204" pitchFamily="34" charset="0"/>
            </a:endParaRPr>
          </a:p>
          <a:p>
            <a:pPr eaLnBrk="1" hangingPunct="1">
              <a:lnSpc>
                <a:spcPct val="90000"/>
              </a:lnSpc>
            </a:pPr>
            <a:r>
              <a:rPr lang="es-ES" altLang="es-CO" sz="1700" dirty="0">
                <a:latin typeface="Arial" panose="020B0604020202020204" pitchFamily="34" charset="0"/>
              </a:rPr>
              <a:t>A) Si se indica un plazo fijo para la aceptación o de otro modo, que es irrevocable</a:t>
            </a:r>
          </a:p>
          <a:p>
            <a:pPr eaLnBrk="1" hangingPunct="1">
              <a:lnSpc>
                <a:spcPct val="90000"/>
              </a:lnSpc>
            </a:pPr>
            <a:endParaRPr lang="es-ES" altLang="es-CO" sz="1700" dirty="0">
              <a:latin typeface="Arial" panose="020B0604020202020204" pitchFamily="34" charset="0"/>
            </a:endParaRPr>
          </a:p>
          <a:p>
            <a:pPr eaLnBrk="1" hangingPunct="1">
              <a:lnSpc>
                <a:spcPct val="90000"/>
              </a:lnSpc>
            </a:pPr>
            <a:endParaRPr lang="es-ES" altLang="es-CO" sz="1700" dirty="0">
              <a:latin typeface="Arial" panose="020B0604020202020204" pitchFamily="34" charset="0"/>
            </a:endParaRPr>
          </a:p>
          <a:p>
            <a:pPr eaLnBrk="1" hangingPunct="1">
              <a:lnSpc>
                <a:spcPct val="90000"/>
              </a:lnSpc>
            </a:pPr>
            <a:r>
              <a:rPr lang="es-ES" altLang="es-CO" sz="1700" dirty="0">
                <a:latin typeface="Arial" panose="020B0604020202020204" pitchFamily="34" charset="0"/>
              </a:rPr>
              <a:t>B) Si el destinatario podía razonablemente considerar que la oferta era irrevocable y ha actuado basándose en esa oferta (aplicación de la teoría de los propios actos). </a:t>
            </a:r>
          </a:p>
        </p:txBody>
      </p:sp>
    </p:spTree>
  </p:cSld>
  <p:clrMapOvr>
    <a:overrideClrMapping bg1="lt1" tx1="dk1" bg2="lt2" tx2="dk2" accent1="accent1" accent2="accent2" accent3="accent3" accent4="accent4" accent5="accent5" accent6="accent6" hlink="hlink" folHlink="folHlink"/>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8002" name="Rectangle 2">
            <a:extLst>
              <a:ext uri="{FF2B5EF4-FFF2-40B4-BE49-F238E27FC236}">
                <a16:creationId xmlns:a16="http://schemas.microsoft.com/office/drawing/2014/main" id="{1E864B64-63ED-B545-91EA-23D153C92C62}"/>
              </a:ext>
            </a:extLst>
          </p:cNvPr>
          <p:cNvSpPr>
            <a:spLocks noGrp="1" noRot="1" noChangeArrowheads="1"/>
          </p:cNvSpPr>
          <p:nvPr>
            <p:ph type="title"/>
          </p:nvPr>
        </p:nvSpPr>
        <p:spPr>
          <a:xfrm>
            <a:off x="643855" y="1447800"/>
            <a:ext cx="3108626" cy="4572000"/>
          </a:xfrm>
        </p:spPr>
        <p:txBody>
          <a:bodyPr numCol="1" anchor="ctr" anchorCtr="0" compatLnSpc="1">
            <a:prstTxWarp prst="textNoShape">
              <a:avLst/>
            </a:prstTxWarp>
            <a:normAutofit/>
          </a:bodyPr>
          <a:lstStyle/>
          <a:p>
            <a:pPr eaLnBrk="1" hangingPunct="1"/>
            <a:r>
              <a:rPr lang="es-ES_tradnl" altLang="es-CO" sz="3200">
                <a:solidFill>
                  <a:srgbClr val="F2F2F2"/>
                </a:solidFill>
                <a:latin typeface="Arial" panose="020B0604020202020204" pitchFamily="34" charset="0"/>
              </a:rPr>
              <a:t>ACEPTACIÓN</a:t>
            </a:r>
            <a:endParaRPr lang="es-ES" altLang="es-CO" sz="3200">
              <a:solidFill>
                <a:srgbClr val="F2F2F2"/>
              </a:solidFill>
              <a:latin typeface="Arial" panose="020B0604020202020204" pitchFamily="34" charset="0"/>
            </a:endParaRPr>
          </a:p>
        </p:txBody>
      </p:sp>
      <p:sp>
        <p:nvSpPr>
          <p:cNvPr id="75" name="Freeform: Shape 7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9" name="Rectangle 7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28006" name="Rectangle 3">
            <a:extLst>
              <a:ext uri="{FF2B5EF4-FFF2-40B4-BE49-F238E27FC236}">
                <a16:creationId xmlns:a16="http://schemas.microsoft.com/office/drawing/2014/main" id="{30AF758B-7180-4CC2-8212-247F840C39B9}"/>
              </a:ext>
            </a:extLst>
          </p:cNvPr>
          <p:cNvGraphicFramePr>
            <a:graphicFrameLocks noGrp="1"/>
          </p:cNvGraphicFramePr>
          <p:nvPr>
            <p:ph idx="1"/>
            <p:extLst>
              <p:ext uri="{D42A27DB-BD31-4B8C-83A1-F6EECF244321}">
                <p14:modId xmlns:p14="http://schemas.microsoft.com/office/powerpoint/2010/main" val="1279015389"/>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9026" name="Rectangle 2">
            <a:extLst>
              <a:ext uri="{FF2B5EF4-FFF2-40B4-BE49-F238E27FC236}">
                <a16:creationId xmlns:a16="http://schemas.microsoft.com/office/drawing/2014/main" id="{AE275BE0-79BD-0147-8BC5-A2B3BF16F1FB}"/>
              </a:ext>
            </a:extLst>
          </p:cNvPr>
          <p:cNvSpPr>
            <a:spLocks noGrp="1" noRot="1" noChangeArrowheads="1"/>
          </p:cNvSpPr>
          <p:nvPr>
            <p:ph type="title"/>
          </p:nvPr>
        </p:nvSpPr>
        <p:spPr>
          <a:xfrm>
            <a:off x="643855" y="1447800"/>
            <a:ext cx="3108626" cy="4572000"/>
          </a:xfrm>
        </p:spPr>
        <p:txBody>
          <a:bodyPr numCol="1" anchor="ctr" anchorCtr="0" compatLnSpc="1">
            <a:prstTxWarp prst="textNoShape">
              <a:avLst/>
            </a:prstTxWarp>
            <a:normAutofit/>
          </a:bodyPr>
          <a:lstStyle/>
          <a:p>
            <a:pPr eaLnBrk="1" hangingPunct="1"/>
            <a:r>
              <a:rPr lang="es-ES_tradnl" altLang="es-CO" sz="3200">
                <a:solidFill>
                  <a:srgbClr val="F2F2F2"/>
                </a:solidFill>
                <a:latin typeface="Arial" panose="020B0604020202020204" pitchFamily="34" charset="0"/>
              </a:rPr>
              <a:t>ACEPTACIÓN</a:t>
            </a:r>
            <a:endParaRPr lang="es-ES" altLang="es-CO" sz="3200">
              <a:solidFill>
                <a:srgbClr val="F2F2F2"/>
              </a:solidFill>
              <a:latin typeface="Arial" panose="020B0604020202020204" pitchFamily="34" charset="0"/>
            </a:endParaRPr>
          </a:p>
        </p:txBody>
      </p:sp>
      <p:sp>
        <p:nvSpPr>
          <p:cNvPr id="75" name="Freeform: Shape 7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9" name="Rectangle 7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29028" name="Rectangle 3">
            <a:extLst>
              <a:ext uri="{FF2B5EF4-FFF2-40B4-BE49-F238E27FC236}">
                <a16:creationId xmlns:a16="http://schemas.microsoft.com/office/drawing/2014/main" id="{49FCD80A-8B12-456D-BF8A-B389965D0EB1}"/>
              </a:ext>
            </a:extLst>
          </p:cNvPr>
          <p:cNvGraphicFramePr>
            <a:graphicFrameLocks noGrp="1"/>
          </p:cNvGraphicFramePr>
          <p:nvPr>
            <p:ph idx="1"/>
            <p:extLst>
              <p:ext uri="{D42A27DB-BD31-4B8C-83A1-F6EECF244321}">
                <p14:modId xmlns:p14="http://schemas.microsoft.com/office/powerpoint/2010/main" val="2951915266"/>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0050" name="Rectangle 2">
            <a:extLst>
              <a:ext uri="{FF2B5EF4-FFF2-40B4-BE49-F238E27FC236}">
                <a16:creationId xmlns:a16="http://schemas.microsoft.com/office/drawing/2014/main" id="{F8FA6DB2-C46B-3446-9FA1-7CBB96618D8F}"/>
              </a:ext>
            </a:extLst>
          </p:cNvPr>
          <p:cNvSpPr>
            <a:spLocks noGrp="1" noRot="1" noChangeArrowheads="1"/>
          </p:cNvSpPr>
          <p:nvPr>
            <p:ph type="title"/>
          </p:nvPr>
        </p:nvSpPr>
        <p:spPr>
          <a:xfrm>
            <a:off x="643855" y="1447800"/>
            <a:ext cx="3108626" cy="4572000"/>
          </a:xfrm>
        </p:spPr>
        <p:txBody>
          <a:bodyPr numCol="1" anchor="ctr" anchorCtr="0" compatLnSpc="1">
            <a:prstTxWarp prst="textNoShape">
              <a:avLst/>
            </a:prstTxWarp>
            <a:normAutofit/>
          </a:bodyPr>
          <a:lstStyle/>
          <a:p>
            <a:pPr eaLnBrk="1" hangingPunct="1"/>
            <a:r>
              <a:rPr lang="es-ES_tradnl" altLang="es-CO" sz="3200">
                <a:solidFill>
                  <a:srgbClr val="F2F2F2"/>
                </a:solidFill>
                <a:latin typeface="Arial" panose="020B0604020202020204" pitchFamily="34" charset="0"/>
              </a:rPr>
              <a:t>PERFECCIÓN DEL CONTRATO</a:t>
            </a:r>
            <a:endParaRPr lang="es-ES" altLang="es-CO" sz="3200">
              <a:solidFill>
                <a:srgbClr val="F2F2F2"/>
              </a:solidFill>
              <a:latin typeface="Arial" panose="020B0604020202020204" pitchFamily="34" charset="0"/>
            </a:endParaRPr>
          </a:p>
        </p:txBody>
      </p:sp>
      <p:sp>
        <p:nvSpPr>
          <p:cNvPr id="138" name="Freeform: Shape 137">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0"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42" name="Rectangle 141">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30052" name="Rectangle 3">
            <a:extLst>
              <a:ext uri="{FF2B5EF4-FFF2-40B4-BE49-F238E27FC236}">
                <a16:creationId xmlns:a16="http://schemas.microsoft.com/office/drawing/2014/main" id="{6B05D713-FB8F-479D-AF34-90B65E1AEBBC}"/>
              </a:ext>
            </a:extLst>
          </p:cNvPr>
          <p:cNvGraphicFramePr>
            <a:graphicFrameLocks noGrp="1"/>
          </p:cNvGraphicFramePr>
          <p:nvPr>
            <p:ph idx="1"/>
            <p:extLst>
              <p:ext uri="{D42A27DB-BD31-4B8C-83A1-F6EECF244321}">
                <p14:modId xmlns:p14="http://schemas.microsoft.com/office/powerpoint/2010/main" val="334267928"/>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overrideClrMapping bg1="lt1" tx1="dk1" bg2="lt2" tx2="dk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0724" name="Rectangle 7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0725"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solidFill>
                <a:schemeClr val="tx1">
                  <a:alpha val="20000"/>
                </a:schemeClr>
              </a:solidFill>
            </a:endParaRPr>
          </a:p>
        </p:txBody>
      </p:sp>
      <p:sp>
        <p:nvSpPr>
          <p:cNvPr id="30726" name="Freeform: Shape 7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30727" name="Rectangle 7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2" name="Title 1">
            <a:extLst>
              <a:ext uri="{FF2B5EF4-FFF2-40B4-BE49-F238E27FC236}">
                <a16:creationId xmlns:a16="http://schemas.microsoft.com/office/drawing/2014/main" id="{EFC47AEF-DDD1-B542-A49E-49EEA661159D}"/>
              </a:ext>
            </a:extLst>
          </p:cNvPr>
          <p:cNvSpPr>
            <a:spLocks noGrp="1"/>
          </p:cNvSpPr>
          <p:nvPr>
            <p:ph type="title"/>
          </p:nvPr>
        </p:nvSpPr>
        <p:spPr>
          <a:xfrm>
            <a:off x="653143" y="1645920"/>
            <a:ext cx="3522879" cy="4470821"/>
          </a:xfrm>
        </p:spPr>
        <p:txBody>
          <a:bodyPr numCol="1" anchorCtr="0" compatLnSpc="1">
            <a:prstTxWarp prst="textNoShape">
              <a:avLst/>
            </a:prstTxWarp>
            <a:normAutofit/>
          </a:bodyPr>
          <a:lstStyle/>
          <a:p>
            <a:pPr algn="r" eaLnBrk="1" hangingPunct="1"/>
            <a:br>
              <a:rPr lang="en-US" altLang="es-CO" dirty="0">
                <a:solidFill>
                  <a:srgbClr val="FFFFFF"/>
                </a:solidFill>
                <a:latin typeface="Franklin Gothic Medium" panose="020B0603020102020204" pitchFamily="34" charset="0"/>
              </a:rPr>
            </a:br>
            <a:br>
              <a:rPr lang="en-US" altLang="es-CO" dirty="0">
                <a:solidFill>
                  <a:srgbClr val="FFFFFF"/>
                </a:solidFill>
                <a:latin typeface="Franklin Gothic Medium" panose="020B0603020102020204" pitchFamily="34" charset="0"/>
              </a:rPr>
            </a:br>
            <a:r>
              <a:rPr lang="en-US" altLang="es-CO" dirty="0" err="1">
                <a:solidFill>
                  <a:srgbClr val="FFFFFF"/>
                </a:solidFill>
                <a:latin typeface="Franklin Gothic Medium" panose="020B0603020102020204" pitchFamily="34" charset="0"/>
              </a:rPr>
              <a:t>Cláusulas</a:t>
            </a:r>
            <a:r>
              <a:rPr lang="en-US" altLang="es-CO" dirty="0">
                <a:solidFill>
                  <a:srgbClr val="FFFFFF"/>
                </a:solidFill>
                <a:latin typeface="Franklin Gothic Medium" panose="020B0603020102020204" pitchFamily="34" charset="0"/>
              </a:rPr>
              <a:t> de </a:t>
            </a:r>
            <a:r>
              <a:rPr lang="en-US" altLang="es-CO" dirty="0" err="1">
                <a:solidFill>
                  <a:srgbClr val="FFFFFF"/>
                </a:solidFill>
                <a:latin typeface="Franklin Gothic Medium" panose="020B0603020102020204" pitchFamily="34" charset="0"/>
              </a:rPr>
              <a:t>integración</a:t>
            </a:r>
            <a:endParaRPr lang="en-US" altLang="es-CO" dirty="0">
              <a:solidFill>
                <a:srgbClr val="FFFFFF"/>
              </a:solidFill>
              <a:latin typeface="Franklin Gothic Medium" panose="020B0603020102020204" pitchFamily="34" charset="0"/>
            </a:endParaRPr>
          </a:p>
        </p:txBody>
      </p:sp>
      <p:sp>
        <p:nvSpPr>
          <p:cNvPr id="30722" name="Content Placeholder 2">
            <a:extLst>
              <a:ext uri="{FF2B5EF4-FFF2-40B4-BE49-F238E27FC236}">
                <a16:creationId xmlns:a16="http://schemas.microsoft.com/office/drawing/2014/main" id="{83B87F69-DD7D-1F40-A8BF-CCB1950A385C}"/>
              </a:ext>
            </a:extLst>
          </p:cNvPr>
          <p:cNvSpPr>
            <a:spLocks noGrp="1"/>
          </p:cNvSpPr>
          <p:nvPr>
            <p:ph idx="1"/>
          </p:nvPr>
        </p:nvSpPr>
        <p:spPr>
          <a:xfrm>
            <a:off x="5204109" y="1143000"/>
            <a:ext cx="5919503" cy="4973741"/>
          </a:xfrm>
        </p:spPr>
        <p:txBody>
          <a:bodyPr>
            <a:noAutofit/>
          </a:bodyPr>
          <a:lstStyle/>
          <a:p>
            <a:pPr marL="44450" indent="0">
              <a:lnSpc>
                <a:spcPct val="90000"/>
              </a:lnSpc>
              <a:buNone/>
            </a:pPr>
            <a:r>
              <a:rPr lang="es-CO" altLang="es-CO" sz="1800" i="1" dirty="0">
                <a:latin typeface="Franklin Gothic Medium" panose="020B0603020102020204" pitchFamily="34" charset="0"/>
              </a:rPr>
              <a:t>- Este contrato incorpora en forma completa lo acordado por las partes.</a:t>
            </a:r>
          </a:p>
          <a:p>
            <a:pPr marL="44450" indent="0">
              <a:lnSpc>
                <a:spcPct val="90000"/>
              </a:lnSpc>
              <a:buNone/>
            </a:pPr>
            <a:endParaRPr lang="es-CO" altLang="es-CO" sz="1800" i="1" dirty="0">
              <a:latin typeface="Franklin Gothic Medium" panose="020B0603020102020204" pitchFamily="34" charset="0"/>
            </a:endParaRPr>
          </a:p>
          <a:p>
            <a:pPr marL="44450" indent="0">
              <a:lnSpc>
                <a:spcPct val="90000"/>
              </a:lnSpc>
              <a:buNone/>
            </a:pPr>
            <a:r>
              <a:rPr lang="es-CO" altLang="es-CO" sz="1800" dirty="0">
                <a:latin typeface="Franklin Gothic Medium" panose="020B0603020102020204" pitchFamily="34" charset="0"/>
              </a:rPr>
              <a:t>- Este contrato contiene el acuerdo íntegro entre las partes en relación son su objeto. Ninguna de las partes se obliga por acuerdos expresos o implícitos, representación, garantía, promesa o similar que no estén recogidos en el presente documento, con excepción de los que se deriven de la ley aplicable. En caso de contradicción entre este contrato y cualquier otro documento emitido con anterioridad, prevalecerá este contrato </a:t>
            </a:r>
            <a:endParaRPr lang="en-US" altLang="es-CO" sz="1800" dirty="0">
              <a:latin typeface="Franklin Gothic Medium" panose="020B0603020102020204" pitchFamily="34" charset="0"/>
            </a:endParaRPr>
          </a:p>
          <a:p>
            <a:pPr marL="44450" indent="0">
              <a:lnSpc>
                <a:spcPct val="90000"/>
              </a:lnSpc>
              <a:buNone/>
            </a:pPr>
            <a:r>
              <a:rPr lang="es-CO" altLang="es-CO" sz="1800" i="1" dirty="0">
                <a:latin typeface="Franklin Gothic Medium" panose="020B0603020102020204" pitchFamily="34" charset="0"/>
              </a:rPr>
              <a:t> </a:t>
            </a:r>
          </a:p>
          <a:p>
            <a:pPr marL="44450" indent="0">
              <a:lnSpc>
                <a:spcPct val="90000"/>
              </a:lnSpc>
              <a:buNone/>
            </a:pPr>
            <a:endParaRPr lang="es-CO" altLang="es-CO" sz="1800" i="1" dirty="0">
              <a:latin typeface="Franklin Gothic Medium" panose="020B0603020102020204" pitchFamily="34" charset="0"/>
            </a:endParaRPr>
          </a:p>
          <a:p>
            <a:pPr marL="44450" indent="0">
              <a:lnSpc>
                <a:spcPct val="90000"/>
              </a:lnSpc>
              <a:buNone/>
            </a:pPr>
            <a:r>
              <a:rPr lang="es-CO" altLang="es-CO" sz="1800" i="1" dirty="0">
                <a:latin typeface="Franklin Gothic Medium" panose="020B0603020102020204" pitchFamily="34" charset="0"/>
              </a:rPr>
              <a:t>Solución en los P. </a:t>
            </a:r>
            <a:r>
              <a:rPr lang="es-CO" altLang="es-CO" sz="1800" i="1" dirty="0" err="1">
                <a:latin typeface="Franklin Gothic Medium" panose="020B0603020102020204" pitchFamily="34" charset="0"/>
              </a:rPr>
              <a:t>Unidroit</a:t>
            </a:r>
            <a:r>
              <a:rPr lang="es-CO" altLang="es-CO" sz="1800" i="1" dirty="0">
                <a:latin typeface="Franklin Gothic Medium" panose="020B0603020102020204" pitchFamily="34" charset="0"/>
              </a:rPr>
              <a:t>: art. 2.1.17. </a:t>
            </a:r>
          </a:p>
          <a:p>
            <a:pPr marL="44450" indent="0">
              <a:lnSpc>
                <a:spcPct val="90000"/>
              </a:lnSpc>
              <a:buNone/>
            </a:pPr>
            <a:endParaRPr lang="es-CO" altLang="es-CO" sz="1800" i="1" dirty="0">
              <a:latin typeface="Franklin Gothic Medium" panose="020B0603020102020204" pitchFamily="34" charset="0"/>
            </a:endParaRPr>
          </a:p>
          <a:p>
            <a:pPr marL="44450" indent="0">
              <a:lnSpc>
                <a:spcPct val="90000"/>
              </a:lnSpc>
              <a:buNone/>
            </a:pPr>
            <a:r>
              <a:rPr lang="es-CO" altLang="es-CO" sz="1800" i="1" dirty="0">
                <a:latin typeface="Franklin Gothic Medium" panose="020B0603020102020204" pitchFamily="34" charset="0"/>
              </a:rPr>
              <a:t>Solución en la CISG: Art. 8. 2. </a:t>
            </a:r>
            <a:endParaRPr lang="en-US" altLang="es-CO" sz="1800" i="1" dirty="0">
              <a:latin typeface="Franklin Gothic Medium" panose="020B0603020102020204" pitchFamily="34" charset="0"/>
            </a:endParaRPr>
          </a:p>
        </p:txBody>
      </p:sp>
    </p:spTree>
  </p:cSld>
  <p:clrMapOvr>
    <a:overrideClrMapping bg1="lt1" tx1="dk1" bg2="lt2" tx2="dk2" accent1="accent1" accent2="accent2" accent3="accent3" accent4="accent4" accent5="accent5" accent6="accent6" hlink="hlink" folHlink="folHlink"/>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2916429-31E6-4C4C-AFDD-659772FB8BAD}"/>
              </a:ext>
            </a:extLst>
          </p:cNvPr>
          <p:cNvSpPr>
            <a:spLocks noGrp="1"/>
          </p:cNvSpPr>
          <p:nvPr>
            <p:ph type="title"/>
          </p:nvPr>
        </p:nvSpPr>
        <p:spPr>
          <a:xfrm>
            <a:off x="643855" y="1447800"/>
            <a:ext cx="3108626" cy="4572000"/>
          </a:xfrm>
        </p:spPr>
        <p:txBody>
          <a:bodyPr numCol="1" anchor="ctr" anchorCtr="0" compatLnSpc="1">
            <a:prstTxWarp prst="textNoShape">
              <a:avLst/>
            </a:prstTxWarp>
            <a:normAutofit/>
          </a:bodyPr>
          <a:lstStyle/>
          <a:p>
            <a:pPr eaLnBrk="1" hangingPunct="1"/>
            <a:r>
              <a:rPr lang="en-US" altLang="es-CO" sz="3200">
                <a:solidFill>
                  <a:srgbClr val="F2F2F2"/>
                </a:solidFill>
                <a:latin typeface="Franklin Gothic Medium" panose="020B0603020102020204" pitchFamily="34" charset="0"/>
              </a:rPr>
              <a:t>Cláusulas de no modificación oral </a:t>
            </a:r>
          </a:p>
        </p:txBody>
      </p:sp>
      <p:sp>
        <p:nvSpPr>
          <p:cNvPr id="74" name="Freeform: Shape 73">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8" name="Rectangle 77">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31748" name="Content Placeholder 2">
            <a:extLst>
              <a:ext uri="{FF2B5EF4-FFF2-40B4-BE49-F238E27FC236}">
                <a16:creationId xmlns:a16="http://schemas.microsoft.com/office/drawing/2014/main" id="{047A54C6-22EC-4256-AAD2-4E272D73F471}"/>
              </a:ext>
            </a:extLst>
          </p:cNvPr>
          <p:cNvGraphicFramePr>
            <a:graphicFrameLocks noGrp="1"/>
          </p:cNvGraphicFramePr>
          <p:nvPr>
            <p:ph idx="1"/>
            <p:extLst>
              <p:ext uri="{D42A27DB-BD31-4B8C-83A1-F6EECF244321}">
                <p14:modId xmlns:p14="http://schemas.microsoft.com/office/powerpoint/2010/main" val="3110756104"/>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overrideClrMapping bg1="lt1" tx1="dk1" bg2="lt2" tx2="dk2" accent1="accent1" accent2="accent2" accent3="accent3" accent4="accent4" accent5="accent5" accent6="accent6" hlink="hlink" folHlink="folHlink"/>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3122" name="Rectangle 2">
            <a:extLst>
              <a:ext uri="{FF2B5EF4-FFF2-40B4-BE49-F238E27FC236}">
                <a16:creationId xmlns:a16="http://schemas.microsoft.com/office/drawing/2014/main" id="{31621FD5-3484-5343-8E1B-2E394BD486D2}"/>
              </a:ext>
            </a:extLst>
          </p:cNvPr>
          <p:cNvSpPr>
            <a:spLocks noGrp="1" noRot="1" noChangeArrowheads="1"/>
          </p:cNvSpPr>
          <p:nvPr>
            <p:ph type="title"/>
          </p:nvPr>
        </p:nvSpPr>
        <p:spPr>
          <a:xfrm>
            <a:off x="643855" y="1447800"/>
            <a:ext cx="3108626" cy="4572000"/>
          </a:xfrm>
        </p:spPr>
        <p:txBody>
          <a:bodyPr numCol="1" anchor="ctr" anchorCtr="0" compatLnSpc="1">
            <a:prstTxWarp prst="textNoShape">
              <a:avLst/>
            </a:prstTxWarp>
            <a:normAutofit/>
          </a:bodyPr>
          <a:lstStyle/>
          <a:p>
            <a:pPr eaLnBrk="1" hangingPunct="1"/>
            <a:r>
              <a:rPr lang="es-ES_tradnl" altLang="es-CO" sz="3200">
                <a:solidFill>
                  <a:srgbClr val="F2F2F2"/>
                </a:solidFill>
                <a:latin typeface="Arial" panose="020B0604020202020204" pitchFamily="34" charset="0"/>
              </a:rPr>
              <a:t>ESTRUCTURA DE LA RELACIÓN OBLIGATORIA EN LA CISG</a:t>
            </a:r>
            <a:endParaRPr lang="es-ES" altLang="es-CO" sz="3200">
              <a:solidFill>
                <a:srgbClr val="F2F2F2"/>
              </a:solidFill>
              <a:latin typeface="Arial" panose="020B0604020202020204" pitchFamily="34" charset="0"/>
            </a:endParaRPr>
          </a:p>
        </p:txBody>
      </p:sp>
      <p:sp>
        <p:nvSpPr>
          <p:cNvPr id="75" name="Freeform: Shape 74">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9" name="Rectangle 78">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33124" name="Rectangle 3">
            <a:extLst>
              <a:ext uri="{FF2B5EF4-FFF2-40B4-BE49-F238E27FC236}">
                <a16:creationId xmlns:a16="http://schemas.microsoft.com/office/drawing/2014/main" id="{AA088C84-5B6C-4D6A-B7D8-4E64C7114C51}"/>
              </a:ext>
            </a:extLst>
          </p:cNvPr>
          <p:cNvGraphicFramePr>
            <a:graphicFrameLocks noGrp="1"/>
          </p:cNvGraphicFramePr>
          <p:nvPr>
            <p:ph idx="1"/>
            <p:extLst>
              <p:ext uri="{D42A27DB-BD31-4B8C-83A1-F6EECF244321}">
                <p14:modId xmlns:p14="http://schemas.microsoft.com/office/powerpoint/2010/main" val="205471546"/>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10284978"/>
      </p:ext>
    </p:extLst>
  </p:cSld>
  <p:clrMapOvr>
    <a:overrideClrMapping bg1="lt1" tx1="dk1" bg2="lt2" tx2="dk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3122" name="Rectangle 2">
            <a:extLst>
              <a:ext uri="{FF2B5EF4-FFF2-40B4-BE49-F238E27FC236}">
                <a16:creationId xmlns:a16="http://schemas.microsoft.com/office/drawing/2014/main" id="{6191C89B-1FF8-804E-B61F-30ACC1EECC83}"/>
              </a:ext>
            </a:extLst>
          </p:cNvPr>
          <p:cNvSpPr>
            <a:spLocks noGrp="1" noRot="1" noChangeArrowheads="1"/>
          </p:cNvSpPr>
          <p:nvPr>
            <p:ph type="title"/>
          </p:nvPr>
        </p:nvSpPr>
        <p:spPr>
          <a:xfrm>
            <a:off x="648929" y="1063417"/>
            <a:ext cx="3505495" cy="4675396"/>
          </a:xfrm>
        </p:spPr>
        <p:txBody>
          <a:bodyPr anchor="ctr">
            <a:normAutofit/>
          </a:bodyPr>
          <a:lstStyle/>
          <a:p>
            <a:pPr>
              <a:defRPr/>
            </a:pPr>
            <a:r>
              <a:rPr lang="es-ES_tradnl" altLang="es-CO" sz="3300">
                <a:solidFill>
                  <a:srgbClr val="F2F2F2"/>
                </a:solidFill>
                <a:ea typeface="+mj-ea"/>
                <a:cs typeface="ＭＳ Ｐゴシック" charset="0"/>
              </a:rPr>
              <a:t>OBLIGACIONES DE LAS PARTES</a:t>
            </a:r>
            <a:endParaRPr lang="es-ES" altLang="es-CO" sz="3300">
              <a:solidFill>
                <a:srgbClr val="F2F2F2"/>
              </a:solidFill>
              <a:ea typeface="+mj-ea"/>
              <a:cs typeface="ＭＳ Ｐゴシック" charset="0"/>
            </a:endParaRPr>
          </a:p>
        </p:txBody>
      </p:sp>
      <p:sp>
        <p:nvSpPr>
          <p:cNvPr id="75" name="Rectangle 74">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33124" name="Rectangle 3">
            <a:extLst>
              <a:ext uri="{FF2B5EF4-FFF2-40B4-BE49-F238E27FC236}">
                <a16:creationId xmlns:a16="http://schemas.microsoft.com/office/drawing/2014/main" id="{DD14776E-BC47-45CA-8CFE-23BEBBCC0A07}"/>
              </a:ext>
            </a:extLst>
          </p:cNvPr>
          <p:cNvGraphicFramePr>
            <a:graphicFrameLocks noGrp="1"/>
          </p:cNvGraphicFramePr>
          <p:nvPr>
            <p:ph idx="1"/>
            <p:extLst>
              <p:ext uri="{D42A27DB-BD31-4B8C-83A1-F6EECF244321}">
                <p14:modId xmlns:p14="http://schemas.microsoft.com/office/powerpoint/2010/main" val="2146560566"/>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23048274"/>
      </p:ext>
    </p:extLst>
  </p:cSld>
  <p:clrMapOvr>
    <a:overrideClrMapping bg1="lt1" tx1="dk1" bg2="lt2" tx2="dk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5170" name="Rectangle 2">
            <a:extLst>
              <a:ext uri="{FF2B5EF4-FFF2-40B4-BE49-F238E27FC236}">
                <a16:creationId xmlns:a16="http://schemas.microsoft.com/office/drawing/2014/main" id="{06D58A7B-223C-6E48-9E39-231669A40A20}"/>
              </a:ext>
            </a:extLst>
          </p:cNvPr>
          <p:cNvSpPr>
            <a:spLocks noGrp="1" noRot="1" noChangeArrowheads="1"/>
          </p:cNvSpPr>
          <p:nvPr>
            <p:ph type="title"/>
          </p:nvPr>
        </p:nvSpPr>
        <p:spPr>
          <a:xfrm>
            <a:off x="648929" y="1063417"/>
            <a:ext cx="3505495" cy="4675396"/>
          </a:xfrm>
        </p:spPr>
        <p:txBody>
          <a:bodyPr anchor="ctr">
            <a:normAutofit/>
          </a:bodyPr>
          <a:lstStyle/>
          <a:p>
            <a:pPr>
              <a:defRPr/>
            </a:pPr>
            <a:r>
              <a:rPr lang="es-ES_tradnl" altLang="es-CO" sz="3300">
                <a:solidFill>
                  <a:srgbClr val="F2F2F2"/>
                </a:solidFill>
                <a:ea typeface="+mj-ea"/>
                <a:cs typeface="ＭＳ Ｐゴシック" charset="0"/>
              </a:rPr>
              <a:t>OBLIGACIONES DE LAS PARTES</a:t>
            </a:r>
            <a:endParaRPr lang="es-ES" altLang="es-CO" sz="3300">
              <a:solidFill>
                <a:srgbClr val="F2F2F2"/>
              </a:solidFill>
              <a:ea typeface="+mj-ea"/>
              <a:cs typeface="ＭＳ Ｐゴシック" charset="0"/>
            </a:endParaRPr>
          </a:p>
        </p:txBody>
      </p:sp>
      <p:sp>
        <p:nvSpPr>
          <p:cNvPr id="75" name="Rectangle 74">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35172" name="Rectangle 3">
            <a:extLst>
              <a:ext uri="{FF2B5EF4-FFF2-40B4-BE49-F238E27FC236}">
                <a16:creationId xmlns:a16="http://schemas.microsoft.com/office/drawing/2014/main" id="{F34D03BC-721B-43C0-8454-00267648EE8B}"/>
              </a:ext>
            </a:extLst>
          </p:cNvPr>
          <p:cNvGraphicFramePr>
            <a:graphicFrameLocks noGrp="1"/>
          </p:cNvGraphicFramePr>
          <p:nvPr>
            <p:ph idx="1"/>
            <p:extLst>
              <p:ext uri="{D42A27DB-BD31-4B8C-83A1-F6EECF244321}">
                <p14:modId xmlns:p14="http://schemas.microsoft.com/office/powerpoint/2010/main" val="2048052246"/>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4368979"/>
      </p:ext>
    </p:extLst>
  </p:cSld>
  <p:clrMapOvr>
    <a:overrideClrMapping bg1="lt1" tx1="dk1" bg2="lt2" tx2="dk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7"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39" name="Freeform: Shape 138">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sp>
        <p:nvSpPr>
          <p:cNvPr id="136194" name="Rectangle 2">
            <a:extLst>
              <a:ext uri="{FF2B5EF4-FFF2-40B4-BE49-F238E27FC236}">
                <a16:creationId xmlns:a16="http://schemas.microsoft.com/office/drawing/2014/main" id="{A62D5E7E-93E7-BD49-AEF3-13D3237D288A}"/>
              </a:ext>
            </a:extLst>
          </p:cNvPr>
          <p:cNvSpPr>
            <a:spLocks noGrp="1" noRot="1" noChangeArrowheads="1"/>
          </p:cNvSpPr>
          <p:nvPr>
            <p:ph type="title"/>
          </p:nvPr>
        </p:nvSpPr>
        <p:spPr>
          <a:xfrm>
            <a:off x="653143" y="1645920"/>
            <a:ext cx="3522879" cy="4470821"/>
          </a:xfrm>
        </p:spPr>
        <p:txBody>
          <a:bodyPr>
            <a:normAutofit/>
          </a:bodyPr>
          <a:lstStyle/>
          <a:p>
            <a:pPr algn="r">
              <a:defRPr/>
            </a:pPr>
            <a:r>
              <a:rPr lang="es-ES_tradnl" altLang="es-CO" sz="2900">
                <a:solidFill>
                  <a:srgbClr val="FFFFFF"/>
                </a:solidFill>
                <a:ea typeface="+mj-ea"/>
                <a:cs typeface="ＭＳ Ｐゴシック" charset="0"/>
              </a:rPr>
              <a:t>INCUMPLIMIENTO DE LAS OBLIGACIONES</a:t>
            </a:r>
            <a:endParaRPr lang="es-ES" altLang="es-CO" sz="2900">
              <a:solidFill>
                <a:srgbClr val="FFFFFF"/>
              </a:solidFill>
              <a:ea typeface="+mj-ea"/>
              <a:cs typeface="ＭＳ Ｐゴシック" charset="0"/>
            </a:endParaRPr>
          </a:p>
        </p:txBody>
      </p:sp>
      <p:sp>
        <p:nvSpPr>
          <p:cNvPr id="64514" name="Rectangle 3">
            <a:extLst>
              <a:ext uri="{FF2B5EF4-FFF2-40B4-BE49-F238E27FC236}">
                <a16:creationId xmlns:a16="http://schemas.microsoft.com/office/drawing/2014/main" id="{39EDD324-7C03-F04A-9FF1-82CEE4D979A9}"/>
              </a:ext>
            </a:extLst>
          </p:cNvPr>
          <p:cNvSpPr>
            <a:spLocks noGrp="1"/>
          </p:cNvSpPr>
          <p:nvPr>
            <p:ph idx="1"/>
          </p:nvPr>
        </p:nvSpPr>
        <p:spPr>
          <a:xfrm>
            <a:off x="5204109" y="1645920"/>
            <a:ext cx="5919503" cy="4470821"/>
          </a:xfrm>
        </p:spPr>
        <p:txBody>
          <a:bodyPr>
            <a:normAutofit/>
          </a:bodyPr>
          <a:lstStyle/>
          <a:p>
            <a:pPr eaLnBrk="1" hangingPunct="1"/>
            <a:r>
              <a:rPr lang="es-ES_tradnl" altLang="es-CO" b="1" dirty="0">
                <a:latin typeface="Arial" panose="020B0604020202020204" pitchFamily="34" charset="0"/>
              </a:rPr>
              <a:t>1. Concepto.</a:t>
            </a:r>
            <a:r>
              <a:rPr lang="es-ES_tradnl" altLang="es-CO" dirty="0">
                <a:latin typeface="Arial" panose="020B0604020202020204" pitchFamily="34" charset="0"/>
              </a:rPr>
              <a:t>  Comprende: No ejecución; ejecución tardía o ejecución defectuosa.</a:t>
            </a:r>
          </a:p>
          <a:p>
            <a:pPr eaLnBrk="1" hangingPunct="1">
              <a:buFont typeface="Wingdings" pitchFamily="2" charset="2"/>
              <a:buNone/>
            </a:pPr>
            <a:endParaRPr lang="es-ES_tradnl" altLang="es-CO" dirty="0">
              <a:latin typeface="Arial" panose="020B0604020202020204" pitchFamily="34" charset="0"/>
            </a:endParaRPr>
          </a:p>
          <a:p>
            <a:pPr eaLnBrk="1" hangingPunct="1"/>
            <a:r>
              <a:rPr lang="es-ES_tradnl" altLang="es-CO" b="1" dirty="0">
                <a:latin typeface="Arial" panose="020B0604020202020204" pitchFamily="34" charset="0"/>
              </a:rPr>
              <a:t>2. Clases: </a:t>
            </a:r>
          </a:p>
          <a:p>
            <a:pPr eaLnBrk="1" hangingPunct="1"/>
            <a:r>
              <a:rPr lang="es-ES_tradnl" altLang="es-CO" dirty="0">
                <a:latin typeface="Arial" panose="020B0604020202020204" pitchFamily="34" charset="0"/>
              </a:rPr>
              <a:t>A) Incumplimiento simple.</a:t>
            </a:r>
          </a:p>
          <a:p>
            <a:pPr eaLnBrk="1" hangingPunct="1"/>
            <a:endParaRPr lang="es-ES_tradnl" altLang="es-CO" dirty="0">
              <a:latin typeface="Arial" panose="020B0604020202020204" pitchFamily="34" charset="0"/>
            </a:endParaRPr>
          </a:p>
          <a:p>
            <a:pPr algn="just" eaLnBrk="1" hangingPunct="1"/>
            <a:r>
              <a:rPr lang="es-ES_tradnl" altLang="es-CO" b="1" dirty="0">
                <a:latin typeface="Arial" panose="020B0604020202020204" pitchFamily="34" charset="0"/>
              </a:rPr>
              <a:t>B) Incumplimiento esencial. </a:t>
            </a:r>
            <a:r>
              <a:rPr lang="es-ES_tradnl" altLang="es-CO" dirty="0">
                <a:latin typeface="Arial" panose="020B0604020202020204" pitchFamily="34" charset="0"/>
              </a:rPr>
              <a:t>Art. 25. Cuando causa a la otra parte un perjuicio tal que la prive sustancialmente de lo que tenía derecho a esperar en virtud del contrato. </a:t>
            </a:r>
            <a:endParaRPr lang="es-ES" altLang="es-CO" dirty="0">
              <a:latin typeface="Arial" panose="020B0604020202020204" pitchFamily="34" charset="0"/>
            </a:endParaRPr>
          </a:p>
        </p:txBody>
      </p:sp>
    </p:spTree>
    <p:extLst>
      <p:ext uri="{BB962C8B-B14F-4D97-AF65-F5344CB8AC3E}">
        <p14:creationId xmlns:p14="http://schemas.microsoft.com/office/powerpoint/2010/main" val="4119384916"/>
      </p:ext>
    </p:extLst>
  </p:cSld>
  <p:clrMapOvr>
    <a:overrideClrMapping bg1="lt1" tx1="dk1" bg2="lt2" tx2="dk2" accent1="accent1" accent2="accent2" accent3="accent3" accent4="accent4" accent5="accent5" accent6="accent6" hlink="hlink" folHlink="folHlink"/>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4E78424C-6FD0-41F8-9CAA-5DC19C4235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DF1A546-2A4A-AC43-9C63-B2FE944B77AA}"/>
              </a:ext>
            </a:extLst>
          </p:cNvPr>
          <p:cNvSpPr>
            <a:spLocks noGrp="1"/>
          </p:cNvSpPr>
          <p:nvPr>
            <p:ph type="title"/>
          </p:nvPr>
        </p:nvSpPr>
        <p:spPr>
          <a:xfrm>
            <a:off x="643855" y="1447800"/>
            <a:ext cx="3108626" cy="4572000"/>
          </a:xfrm>
        </p:spPr>
        <p:txBody>
          <a:bodyPr anchor="ctr">
            <a:normAutofit/>
          </a:bodyPr>
          <a:lstStyle/>
          <a:p>
            <a:pPr>
              <a:defRPr/>
            </a:pPr>
            <a:r>
              <a:rPr lang="es-ES_tradnl" altLang="es-CO" sz="2500" dirty="0">
                <a:solidFill>
                  <a:srgbClr val="F2F2F2"/>
                </a:solidFill>
                <a:cs typeface="ＭＳ Ｐゴシック" charset="0"/>
              </a:rPr>
              <a:t>3. REMEDIOS  FRENTE AL INCUMPLIMIENTO:</a:t>
            </a:r>
            <a:endParaRPr lang="es-CO" altLang="es-CO" sz="2500" dirty="0">
              <a:solidFill>
                <a:srgbClr val="F2F2F2"/>
              </a:solidFill>
              <a:ea typeface="+mj-ea"/>
              <a:cs typeface="ＭＳ Ｐゴシック" charset="0"/>
            </a:endParaRPr>
          </a:p>
        </p:txBody>
      </p:sp>
      <p:sp>
        <p:nvSpPr>
          <p:cNvPr id="74" name="Freeform: Shape 73">
            <a:extLst>
              <a:ext uri="{FF2B5EF4-FFF2-40B4-BE49-F238E27FC236}">
                <a16:creationId xmlns:a16="http://schemas.microsoft.com/office/drawing/2014/main" id="{DD136760-57DC-4301-8BEA-B71AD2D139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6" name="Freeform 11">
            <a:extLst>
              <a:ext uri="{FF2B5EF4-FFF2-40B4-BE49-F238E27FC236}">
                <a16:creationId xmlns:a16="http://schemas.microsoft.com/office/drawing/2014/main" id="{BDC58DEA-1307-4F44-AD47-E613D8B76A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8" name="Rectangle 77">
            <a:extLst>
              <a:ext uri="{FF2B5EF4-FFF2-40B4-BE49-F238E27FC236}">
                <a16:creationId xmlns:a16="http://schemas.microsoft.com/office/drawing/2014/main" id="{C99B912D-1E4B-42AF-A2BE-CFEFEC916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67588" name="Content Placeholder 1">
            <a:extLst>
              <a:ext uri="{FF2B5EF4-FFF2-40B4-BE49-F238E27FC236}">
                <a16:creationId xmlns:a16="http://schemas.microsoft.com/office/drawing/2014/main" id="{559EC79E-E7B0-4077-B88E-15B9E82129A0}"/>
              </a:ext>
            </a:extLst>
          </p:cNvPr>
          <p:cNvGraphicFramePr>
            <a:graphicFrameLocks noGrp="1"/>
          </p:cNvGraphicFramePr>
          <p:nvPr>
            <p:ph idx="1"/>
            <p:extLst>
              <p:ext uri="{D42A27DB-BD31-4B8C-83A1-F6EECF244321}">
                <p14:modId xmlns:p14="http://schemas.microsoft.com/office/powerpoint/2010/main" val="2293757920"/>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34241911"/>
      </p:ext>
    </p:extLst>
  </p:cSld>
  <p:clrMapOvr>
    <a:overrideClrMapping bg1="lt1" tx1="dk1" bg2="lt2" tx2="dk2" accent1="accent1" accent2="accent2" accent3="accent3" accent4="accent4" accent5="accent5" accent6="accent6" hlink="hlink" folHlink="folHlink"/>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7218" name="Rectangle 2">
            <a:extLst>
              <a:ext uri="{FF2B5EF4-FFF2-40B4-BE49-F238E27FC236}">
                <a16:creationId xmlns:a16="http://schemas.microsoft.com/office/drawing/2014/main" id="{075FB038-09A9-B944-84D8-3939182CC9F4}"/>
              </a:ext>
            </a:extLst>
          </p:cNvPr>
          <p:cNvSpPr>
            <a:spLocks noGrp="1" noRot="1" noChangeArrowheads="1"/>
          </p:cNvSpPr>
          <p:nvPr>
            <p:ph type="title"/>
          </p:nvPr>
        </p:nvSpPr>
        <p:spPr>
          <a:xfrm>
            <a:off x="648929" y="1063417"/>
            <a:ext cx="3505495" cy="4675396"/>
          </a:xfrm>
        </p:spPr>
        <p:txBody>
          <a:bodyPr numCol="1" anchor="ctr" anchorCtr="0" compatLnSpc="1">
            <a:prstTxWarp prst="textNoShape">
              <a:avLst/>
            </a:prstTxWarp>
            <a:normAutofit/>
          </a:bodyPr>
          <a:lstStyle/>
          <a:p>
            <a:pPr eaLnBrk="1" hangingPunct="1"/>
            <a:br>
              <a:rPr lang="es-ES_tradnl" altLang="es-CO" sz="2900">
                <a:solidFill>
                  <a:srgbClr val="F2F2F2"/>
                </a:solidFill>
                <a:latin typeface="Arial" panose="020B0604020202020204" pitchFamily="34" charset="0"/>
              </a:rPr>
            </a:br>
            <a:r>
              <a:rPr lang="es-ES_tradnl" altLang="es-CO" sz="2900">
                <a:solidFill>
                  <a:srgbClr val="F2F2F2"/>
                </a:solidFill>
                <a:latin typeface="Arial" panose="020B0604020202020204" pitchFamily="34" charset="0"/>
              </a:rPr>
              <a:t>3. REMEDIOS  FRENTE AL INCUMPLIMIENTO:</a:t>
            </a:r>
            <a:br>
              <a:rPr lang="es-ES_tradnl" altLang="es-CO" sz="2900">
                <a:solidFill>
                  <a:srgbClr val="F2F2F2"/>
                </a:solidFill>
                <a:latin typeface="Arial" panose="020B0604020202020204" pitchFamily="34" charset="0"/>
              </a:rPr>
            </a:br>
            <a:endParaRPr lang="es-ES" altLang="es-CO" sz="2900">
              <a:solidFill>
                <a:srgbClr val="F2F2F2"/>
              </a:solidFill>
              <a:latin typeface="Arial" panose="020B0604020202020204" pitchFamily="34" charset="0"/>
            </a:endParaRPr>
          </a:p>
        </p:txBody>
      </p:sp>
      <p:sp>
        <p:nvSpPr>
          <p:cNvPr id="138" name="Rectangle 137">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0"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37220" name="Rectangle 3">
            <a:extLst>
              <a:ext uri="{FF2B5EF4-FFF2-40B4-BE49-F238E27FC236}">
                <a16:creationId xmlns:a16="http://schemas.microsoft.com/office/drawing/2014/main" id="{FB21D49A-0252-4378-BB20-712F26FF8615}"/>
              </a:ext>
            </a:extLst>
          </p:cNvPr>
          <p:cNvGraphicFramePr>
            <a:graphicFrameLocks noGrp="1"/>
          </p:cNvGraphicFramePr>
          <p:nvPr>
            <p:ph idx="1"/>
            <p:extLst>
              <p:ext uri="{D42A27DB-BD31-4B8C-83A1-F6EECF244321}">
                <p14:modId xmlns:p14="http://schemas.microsoft.com/office/powerpoint/2010/main" val="2209601123"/>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62836905"/>
      </p:ext>
    </p:extLst>
  </p:cSld>
  <p:clrMapOvr>
    <a:overrideClrMapping bg1="lt1" tx1="dk1" bg2="lt2" tx2="dk2" accent1="accent1" accent2="accent2" accent3="accent3" accent4="accent4" accent5="accent5" accent6="accent6" hlink="hlink" folHlink="folHlink"/>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660" name="Rectangle 70">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Rectángulo 1">
            <a:extLst>
              <a:ext uri="{FF2B5EF4-FFF2-40B4-BE49-F238E27FC236}">
                <a16:creationId xmlns:a16="http://schemas.microsoft.com/office/drawing/2014/main" id="{C3E66735-97F8-B148-AF42-119F0BAAD55D}"/>
              </a:ext>
            </a:extLst>
          </p:cNvPr>
          <p:cNvSpPr/>
          <p:nvPr/>
        </p:nvSpPr>
        <p:spPr>
          <a:xfrm>
            <a:off x="648929" y="1063417"/>
            <a:ext cx="3505495" cy="4675396"/>
          </a:xfrm>
          <a:prstGeom prst="rect">
            <a:avLst/>
          </a:prstGeom>
        </p:spPr>
        <p:txBody>
          <a:bodyPr vert="horz" lIns="91440" tIns="45720" rIns="91440" bIns="45720" rtlCol="0" anchor="ctr">
            <a:normAutofit/>
          </a:bodyPr>
          <a:lstStyle/>
          <a:p>
            <a:pPr>
              <a:spcBef>
                <a:spcPct val="0"/>
              </a:spcBef>
              <a:spcAft>
                <a:spcPts val="600"/>
              </a:spcAft>
            </a:pPr>
            <a:br>
              <a:rPr lang="en-US" altLang="es-CO" sz="4200" dirty="0">
                <a:solidFill>
                  <a:srgbClr val="F2F2F2"/>
                </a:solidFill>
                <a:latin typeface="+mj-lt"/>
                <a:ea typeface="+mj-ea"/>
                <a:cs typeface="+mj-cs"/>
              </a:rPr>
            </a:br>
            <a:r>
              <a:rPr lang="en-US" altLang="es-CO" sz="2400" dirty="0">
                <a:solidFill>
                  <a:srgbClr val="F2F2F2"/>
                </a:solidFill>
                <a:latin typeface="+mj-lt"/>
                <a:ea typeface="+mj-ea"/>
                <a:cs typeface="+mj-cs"/>
              </a:rPr>
              <a:t>3. REMEDIOS  FRENTE AL INCUMPLIMIENTO:</a:t>
            </a:r>
            <a:endParaRPr lang="en-US" sz="2400" dirty="0">
              <a:solidFill>
                <a:srgbClr val="F2F2F2"/>
              </a:solidFill>
              <a:latin typeface="+mj-lt"/>
              <a:ea typeface="+mj-ea"/>
              <a:cs typeface="+mj-cs"/>
            </a:endParaRPr>
          </a:p>
        </p:txBody>
      </p:sp>
      <p:sp>
        <p:nvSpPr>
          <p:cNvPr id="70661" name="Rectangle 72">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0662"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663" name="Rectangle 76">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70664" name="Rectangle 3">
            <a:extLst>
              <a:ext uri="{FF2B5EF4-FFF2-40B4-BE49-F238E27FC236}">
                <a16:creationId xmlns:a16="http://schemas.microsoft.com/office/drawing/2014/main" id="{7AF17384-0606-44A1-8B95-48C3C16603B1}"/>
              </a:ext>
            </a:extLst>
          </p:cNvPr>
          <p:cNvGraphicFramePr>
            <a:graphicFrameLocks noGrp="1"/>
          </p:cNvGraphicFramePr>
          <p:nvPr>
            <p:ph idx="1"/>
            <p:extLst>
              <p:ext uri="{D42A27DB-BD31-4B8C-83A1-F6EECF244321}">
                <p14:modId xmlns:p14="http://schemas.microsoft.com/office/powerpoint/2010/main" val="350397577"/>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8755827"/>
      </p:ext>
    </p:extLst>
  </p:cSld>
  <p:clrMapOvr>
    <a:overrideClrMapping bg1="lt1" tx1="dk1" bg2="lt2" tx2="dk2" accent1="accent1" accent2="accent2" accent3="accent3" accent4="accent4" accent5="accent5" accent6="accent6" hlink="hlink" folHlink="folHlink"/>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Rectángulo 1">
            <a:extLst>
              <a:ext uri="{FF2B5EF4-FFF2-40B4-BE49-F238E27FC236}">
                <a16:creationId xmlns:a16="http://schemas.microsoft.com/office/drawing/2014/main" id="{58D2FAEE-B731-FE48-84E7-229AEE78E785}"/>
              </a:ext>
            </a:extLst>
          </p:cNvPr>
          <p:cNvSpPr/>
          <p:nvPr/>
        </p:nvSpPr>
        <p:spPr>
          <a:xfrm>
            <a:off x="648929" y="1063417"/>
            <a:ext cx="3505495" cy="4675396"/>
          </a:xfrm>
          <a:prstGeom prst="rect">
            <a:avLst/>
          </a:prstGeom>
        </p:spPr>
        <p:txBody>
          <a:bodyPr vert="horz" lIns="91440" tIns="45720" rIns="91440" bIns="45720" rtlCol="0" anchor="ctr">
            <a:normAutofit/>
          </a:bodyPr>
          <a:lstStyle/>
          <a:p>
            <a:pPr>
              <a:spcBef>
                <a:spcPct val="0"/>
              </a:spcBef>
              <a:spcAft>
                <a:spcPts val="600"/>
              </a:spcAft>
            </a:pPr>
            <a:br>
              <a:rPr lang="en-US" altLang="es-CO" sz="2400" dirty="0">
                <a:solidFill>
                  <a:srgbClr val="F2F2F2"/>
                </a:solidFill>
                <a:latin typeface="+mj-lt"/>
                <a:ea typeface="+mj-ea"/>
                <a:cs typeface="+mj-cs"/>
              </a:rPr>
            </a:br>
            <a:r>
              <a:rPr lang="en-US" altLang="es-CO" sz="2400" dirty="0">
                <a:solidFill>
                  <a:srgbClr val="F2F2F2"/>
                </a:solidFill>
                <a:latin typeface="+mj-lt"/>
                <a:ea typeface="+mj-ea"/>
                <a:cs typeface="+mj-cs"/>
              </a:rPr>
              <a:t>3. REMEDIOS  FRENTE AL INCUMPLIMIENTO:</a:t>
            </a:r>
            <a:endParaRPr lang="en-US" sz="2400" dirty="0">
              <a:solidFill>
                <a:srgbClr val="F2F2F2"/>
              </a:solidFill>
              <a:latin typeface="+mj-lt"/>
              <a:ea typeface="+mj-ea"/>
              <a:cs typeface="+mj-cs"/>
            </a:endParaRPr>
          </a:p>
        </p:txBody>
      </p:sp>
      <p:sp>
        <p:nvSpPr>
          <p:cNvPr id="73" name="Rectangle 72">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5"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72707" name="Rectangle 3">
            <a:extLst>
              <a:ext uri="{FF2B5EF4-FFF2-40B4-BE49-F238E27FC236}">
                <a16:creationId xmlns:a16="http://schemas.microsoft.com/office/drawing/2014/main" id="{E08D0F11-41B4-47FA-ABAC-AA59CC1C2ED5}"/>
              </a:ext>
            </a:extLst>
          </p:cNvPr>
          <p:cNvGraphicFramePr>
            <a:graphicFrameLocks noGrp="1"/>
          </p:cNvGraphicFramePr>
          <p:nvPr>
            <p:ph idx="1"/>
            <p:extLst>
              <p:ext uri="{D42A27DB-BD31-4B8C-83A1-F6EECF244321}">
                <p14:modId xmlns:p14="http://schemas.microsoft.com/office/powerpoint/2010/main" val="1569403581"/>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66188075"/>
      </p:ext>
    </p:extLst>
  </p:cSld>
  <p:clrMapOvr>
    <a:overrideClrMapping bg1="lt1" tx1="dk1" bg2="lt2" tx2="dk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 name="Título 3">
            <a:extLst>
              <a:ext uri="{FF2B5EF4-FFF2-40B4-BE49-F238E27FC236}">
                <a16:creationId xmlns:a16="http://schemas.microsoft.com/office/drawing/2014/main" id="{DD38C3AE-B011-4144-B74A-D981E390DC84}"/>
              </a:ext>
            </a:extLst>
          </p:cNvPr>
          <p:cNvSpPr>
            <a:spLocks noGrp="1"/>
          </p:cNvSpPr>
          <p:nvPr>
            <p:ph type="title"/>
          </p:nvPr>
        </p:nvSpPr>
        <p:spPr>
          <a:xfrm>
            <a:off x="566781" y="1063417"/>
            <a:ext cx="3505495" cy="4675396"/>
          </a:xfrm>
        </p:spPr>
        <p:txBody>
          <a:bodyPr anchor="ctr">
            <a:normAutofit/>
          </a:bodyPr>
          <a:lstStyle/>
          <a:p>
            <a:br>
              <a:rPr lang="es-ES_tradnl" altLang="es-CO" sz="2400" dirty="0">
                <a:solidFill>
                  <a:srgbClr val="F2F2F2"/>
                </a:solidFill>
                <a:latin typeface="Arial" panose="020B0604020202020204" pitchFamily="34" charset="0"/>
              </a:rPr>
            </a:br>
            <a:r>
              <a:rPr lang="es-ES_tradnl" altLang="es-CO" sz="2400" dirty="0">
                <a:solidFill>
                  <a:srgbClr val="F2F2F2"/>
                </a:solidFill>
                <a:latin typeface="Arial" panose="020B0604020202020204" pitchFamily="34" charset="0"/>
              </a:rPr>
              <a:t>3. REMEDIOS  FRENTE AL INCUMPLIMIENTO:</a:t>
            </a:r>
            <a:endParaRPr lang="es-CO" sz="2400" dirty="0">
              <a:solidFill>
                <a:srgbClr val="F2F2F2"/>
              </a:solidFill>
            </a:endParaRPr>
          </a:p>
        </p:txBody>
      </p:sp>
      <p:sp>
        <p:nvSpPr>
          <p:cNvPr id="74" name="Rectangle 73">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6"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74756" name="Content Placeholder 1">
            <a:extLst>
              <a:ext uri="{FF2B5EF4-FFF2-40B4-BE49-F238E27FC236}">
                <a16:creationId xmlns:a16="http://schemas.microsoft.com/office/drawing/2014/main" id="{14AD8C5D-8322-4C55-B95A-51ADCBA5326B}"/>
              </a:ext>
            </a:extLst>
          </p:cNvPr>
          <p:cNvGraphicFramePr>
            <a:graphicFrameLocks noGrp="1"/>
          </p:cNvGraphicFramePr>
          <p:nvPr>
            <p:ph idx="1"/>
            <p:extLst>
              <p:ext uri="{D42A27DB-BD31-4B8C-83A1-F6EECF244321}">
                <p14:modId xmlns:p14="http://schemas.microsoft.com/office/powerpoint/2010/main" val="2107177223"/>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0405766"/>
      </p:ext>
    </p:extLst>
  </p:cSld>
  <p:clrMapOvr>
    <a:overrideClrMapping bg1="lt1" tx1="dk1" bg2="lt2" tx2="dk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 name="Rectangle 72">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0290" name="Rectangle 2">
            <a:extLst>
              <a:ext uri="{FF2B5EF4-FFF2-40B4-BE49-F238E27FC236}">
                <a16:creationId xmlns:a16="http://schemas.microsoft.com/office/drawing/2014/main" id="{D78A9FFE-C282-A441-A41B-B2E4E641F5E4}"/>
              </a:ext>
            </a:extLst>
          </p:cNvPr>
          <p:cNvSpPr>
            <a:spLocks noGrp="1" noRot="1" noChangeArrowheads="1"/>
          </p:cNvSpPr>
          <p:nvPr>
            <p:ph type="title"/>
          </p:nvPr>
        </p:nvSpPr>
        <p:spPr>
          <a:xfrm>
            <a:off x="648929" y="1063417"/>
            <a:ext cx="3505495" cy="4675396"/>
          </a:xfrm>
        </p:spPr>
        <p:txBody>
          <a:bodyPr numCol="1" anchor="ctr" anchorCtr="0" compatLnSpc="1">
            <a:prstTxWarp prst="textNoShape">
              <a:avLst/>
            </a:prstTxWarp>
            <a:normAutofit/>
          </a:bodyPr>
          <a:lstStyle/>
          <a:p>
            <a:pPr eaLnBrk="1" hangingPunct="1"/>
            <a:r>
              <a:rPr lang="es-ES_tradnl" altLang="es-CO" sz="2800" dirty="0">
                <a:solidFill>
                  <a:srgbClr val="F2F2F2"/>
                </a:solidFill>
                <a:latin typeface="Arial" panose="020B0604020202020204" pitchFamily="34" charset="0"/>
              </a:rPr>
              <a:t>JUSTIFICACIÓN DEL INCUMPLIMIENTO</a:t>
            </a:r>
            <a:endParaRPr lang="es-ES" altLang="es-CO" sz="2800" dirty="0">
              <a:solidFill>
                <a:srgbClr val="F2F2F2"/>
              </a:solidFill>
              <a:latin typeface="Arial" panose="020B0604020202020204" pitchFamily="34" charset="0"/>
            </a:endParaRPr>
          </a:p>
        </p:txBody>
      </p:sp>
      <p:sp>
        <p:nvSpPr>
          <p:cNvPr id="75" name="Rectangle 74">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7"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140294" name="Rectangle 3">
            <a:extLst>
              <a:ext uri="{FF2B5EF4-FFF2-40B4-BE49-F238E27FC236}">
                <a16:creationId xmlns:a16="http://schemas.microsoft.com/office/drawing/2014/main" id="{2949A208-CEB8-4741-970A-F4A189532DBE}"/>
              </a:ext>
            </a:extLst>
          </p:cNvPr>
          <p:cNvGraphicFramePr>
            <a:graphicFrameLocks noGrp="1"/>
          </p:cNvGraphicFramePr>
          <p:nvPr>
            <p:ph idx="1"/>
            <p:extLst>
              <p:ext uri="{D42A27DB-BD31-4B8C-83A1-F6EECF244321}">
                <p14:modId xmlns:p14="http://schemas.microsoft.com/office/powerpoint/2010/main" val="2474187355"/>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31565570"/>
      </p:ext>
    </p:extLst>
  </p:cSld>
  <p:clrMapOvr>
    <a:overrideClrMapping bg1="lt1" tx1="dk1" bg2="lt2" tx2="dk2" accent1="accent1" accent2="accent2" accent3="accent3" accent4="accent4" accent5="accent5" accent6="accent6" hlink="hlink" folHlink="folHlink"/>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E6F9A3-300E-47F5-B41C-C8C5E758DE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D766F436-6C36-4946-850E-5741FB1364CB}"/>
              </a:ext>
            </a:extLst>
          </p:cNvPr>
          <p:cNvSpPr>
            <a:spLocks noGrp="1"/>
          </p:cNvSpPr>
          <p:nvPr>
            <p:ph type="title"/>
          </p:nvPr>
        </p:nvSpPr>
        <p:spPr>
          <a:xfrm>
            <a:off x="648929" y="1063417"/>
            <a:ext cx="3505495" cy="4675396"/>
          </a:xfrm>
        </p:spPr>
        <p:txBody>
          <a:bodyPr anchor="ctr">
            <a:normAutofit/>
          </a:bodyPr>
          <a:lstStyle/>
          <a:p>
            <a:r>
              <a:rPr lang="es-CL">
                <a:solidFill>
                  <a:srgbClr val="F2F2F2"/>
                </a:solidFill>
              </a:rPr>
              <a:t>Fuerza mayor y “hardship”</a:t>
            </a:r>
            <a:endParaRPr lang="es-CL" dirty="0">
              <a:solidFill>
                <a:srgbClr val="F2F2F2"/>
              </a:solidFill>
            </a:endParaRPr>
          </a:p>
        </p:txBody>
      </p:sp>
      <p:sp>
        <p:nvSpPr>
          <p:cNvPr id="11" name="Rectangle 10">
            <a:extLst>
              <a:ext uri="{FF2B5EF4-FFF2-40B4-BE49-F238E27FC236}">
                <a16:creationId xmlns:a16="http://schemas.microsoft.com/office/drawing/2014/main" id="{61B4701B-39FE-43B8-86AA-D6B8789C2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ounded Rectangle 9">
            <a:extLst>
              <a:ext uri="{FF2B5EF4-FFF2-40B4-BE49-F238E27FC236}">
                <a16:creationId xmlns:a16="http://schemas.microsoft.com/office/drawing/2014/main" id="{E9A7EF13-49FA-4355-971A-34B065F35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3688" y="484632"/>
            <a:ext cx="6584098" cy="5739187"/>
          </a:xfrm>
          <a:prstGeom prst="roundRect">
            <a:avLst>
              <a:gd name="adj" fmla="val 0"/>
            </a:avLst>
          </a:prstGeom>
          <a:ln w="12700" cap="sq">
            <a:solidFill>
              <a:schemeClr val="bg1">
                <a:lumMod val="75000"/>
              </a:schemeClr>
            </a:solidFill>
            <a:miter lim="800000"/>
          </a:ln>
          <a:effectLst>
            <a:outerShdw blurRad="63500" dist="25400" dir="5400000" algn="tl" rotWithShape="0">
              <a:srgbClr val="000000">
                <a:alpha val="3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92CF3C3E-0F7B-4F0C-8EBD-BDD38E9C66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CO"/>
          </a:p>
        </p:txBody>
      </p:sp>
      <p:graphicFrame>
        <p:nvGraphicFramePr>
          <p:cNvPr id="5" name="Marcador de contenido 2">
            <a:extLst>
              <a:ext uri="{FF2B5EF4-FFF2-40B4-BE49-F238E27FC236}">
                <a16:creationId xmlns:a16="http://schemas.microsoft.com/office/drawing/2014/main" id="{DBE718D9-3F59-4218-BF09-89D2F2BDC319}"/>
              </a:ext>
            </a:extLst>
          </p:cNvPr>
          <p:cNvGraphicFramePr>
            <a:graphicFrameLocks noGrp="1"/>
          </p:cNvGraphicFramePr>
          <p:nvPr>
            <p:ph idx="1"/>
            <p:extLst>
              <p:ext uri="{D42A27DB-BD31-4B8C-83A1-F6EECF244321}">
                <p14:modId xmlns:p14="http://schemas.microsoft.com/office/powerpoint/2010/main" val="583612081"/>
              </p:ext>
            </p:extLst>
          </p:nvPr>
        </p:nvGraphicFramePr>
        <p:xfrm>
          <a:off x="5608638" y="965200"/>
          <a:ext cx="5614987"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14937449"/>
      </p:ext>
    </p:extLst>
  </p:cSld>
  <p:clrMapOvr>
    <a:overrideClrMapping bg1="lt1" tx1="dk1" bg2="lt2" tx2="dk2" accent1="accent1" accent2="accent2" accent3="accent3" accent4="accent4" accent5="accent5" accent6="accent6" hlink="hlink" folHlink="folHlink"/>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9983568-6688-FC48-9EF4-F4A7B24DEAAE}"/>
              </a:ext>
            </a:extLst>
          </p:cNvPr>
          <p:cNvSpPr>
            <a:spLocks noGrp="1"/>
          </p:cNvSpPr>
          <p:nvPr>
            <p:ph type="title"/>
          </p:nvPr>
        </p:nvSpPr>
        <p:spPr/>
        <p:txBody>
          <a:bodyPr/>
          <a:lstStyle/>
          <a:p>
            <a:pPr>
              <a:defRPr/>
            </a:pPr>
            <a:endParaRPr lang="es-CO" altLang="es-CO">
              <a:ea typeface="+mj-ea"/>
              <a:cs typeface="ＭＳ Ｐゴシック" charset="0"/>
            </a:endParaRPr>
          </a:p>
        </p:txBody>
      </p:sp>
      <p:sp>
        <p:nvSpPr>
          <p:cNvPr id="77826" name="Content Placeholder 1">
            <a:extLst>
              <a:ext uri="{FF2B5EF4-FFF2-40B4-BE49-F238E27FC236}">
                <a16:creationId xmlns:a16="http://schemas.microsoft.com/office/drawing/2014/main" id="{CB33CE08-0C5E-FB4A-AD43-DE4EED31E3F5}"/>
              </a:ext>
            </a:extLst>
          </p:cNvPr>
          <p:cNvSpPr>
            <a:spLocks noGrp="1"/>
          </p:cNvSpPr>
          <p:nvPr>
            <p:ph idx="1"/>
          </p:nvPr>
        </p:nvSpPr>
        <p:spPr/>
        <p:txBody>
          <a:bodyPr/>
          <a:lstStyle/>
          <a:p>
            <a:pPr algn="just" eaLnBrk="1" hangingPunct="1"/>
            <a:endParaRPr lang="en-US" altLang="es-CO">
              <a:latin typeface="Arial" panose="020B0604020202020204" pitchFamily="34" charset="0"/>
            </a:endParaRPr>
          </a:p>
          <a:p>
            <a:pPr algn="just" eaLnBrk="1" hangingPunct="1"/>
            <a:endParaRPr lang="en-US" altLang="es-CO">
              <a:latin typeface="Arial" panose="020B0604020202020204" pitchFamily="34" charset="0"/>
            </a:endParaRPr>
          </a:p>
          <a:p>
            <a:pPr algn="just" eaLnBrk="1" hangingPunct="1"/>
            <a:r>
              <a:rPr lang="en-US" altLang="es-CO">
                <a:latin typeface="Arial" panose="020B0604020202020204" pitchFamily="34" charset="0"/>
              </a:rPr>
              <a:t>Belgica 19 de junio de 2009. Corte de casación. Admitió el concepto de cambio de circunstancias económicas (</a:t>
            </a:r>
            <a:r>
              <a:rPr lang="en-US" altLang="es-CO" i="1">
                <a:latin typeface="Arial" panose="020B0604020202020204" pitchFamily="34" charset="0"/>
              </a:rPr>
              <a:t>hardship</a:t>
            </a:r>
            <a:r>
              <a:rPr lang="en-US" altLang="es-CO">
                <a:latin typeface="Arial" panose="020B0604020202020204" pitchFamily="34" charset="0"/>
              </a:rPr>
              <a:t>)</a:t>
            </a:r>
            <a:r>
              <a:rPr lang="en-US" altLang="es-CO" i="1">
                <a:latin typeface="Arial" panose="020B0604020202020204" pitchFamily="34" charset="0"/>
              </a:rPr>
              <a:t> </a:t>
            </a:r>
            <a:r>
              <a:rPr lang="en-US" altLang="es-CO">
                <a:latin typeface="Arial" panose="020B0604020202020204" pitchFamily="34" charset="0"/>
              </a:rPr>
              <a:t>incluído en los impedimentos de que habla el artículo 79. CISG. </a:t>
            </a:r>
            <a:endParaRPr lang="es-ES" altLang="es-CO">
              <a:latin typeface="Arial" panose="020B0604020202020204" pitchFamily="34" charset="0"/>
            </a:endParaRPr>
          </a:p>
          <a:p>
            <a:pPr eaLnBrk="1" hangingPunct="1"/>
            <a:endParaRPr lang="es-CO" altLang="es-CO">
              <a:latin typeface="Arial" panose="020B0604020202020204" pitchFamily="34" charset="0"/>
            </a:endParaRPr>
          </a:p>
        </p:txBody>
      </p:sp>
    </p:spTree>
    <p:extLst>
      <p:ext uri="{BB962C8B-B14F-4D97-AF65-F5344CB8AC3E}">
        <p14:creationId xmlns:p14="http://schemas.microsoft.com/office/powerpoint/2010/main" val="6858483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2E2882812ED4214B97A05D65FDBF4990" ma:contentTypeVersion="2" ma:contentTypeDescription="Crear nuevo documento." ma:contentTypeScope="" ma:versionID="4b7172a385415241c4d6d293194ec3f3">
  <xsd:schema xmlns:xsd="http://www.w3.org/2001/XMLSchema" xmlns:xs="http://www.w3.org/2001/XMLSchema" xmlns:p="http://schemas.microsoft.com/office/2006/metadata/properties" xmlns:ns2="b739703d-cc5b-4c85-b928-303f8534bed3" targetNamespace="http://schemas.microsoft.com/office/2006/metadata/properties" ma:root="true" ma:fieldsID="8c8d8c63d67b989c39ee791e923abcf4" ns2:_="">
    <xsd:import namespace="b739703d-cc5b-4c85-b928-303f8534bed3"/>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39703d-cc5b-4c85-b928-303f8534be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F5BDB6C-B15A-4919-802A-3DCC5F693C04}">
  <ds:schemaRefs>
    <ds:schemaRef ds:uri="http://schemas.microsoft.com/office/2006/metadata/properties"/>
    <ds:schemaRef ds:uri="http://www.w3.org/XML/1998/namespace"/>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b739703d-cc5b-4c85-b928-303f8534bed3"/>
    <ds:schemaRef ds:uri="http://purl.org/dc/terms/"/>
  </ds:schemaRefs>
</ds:datastoreItem>
</file>

<file path=customXml/itemProps2.xml><?xml version="1.0" encoding="utf-8"?>
<ds:datastoreItem xmlns:ds="http://schemas.openxmlformats.org/officeDocument/2006/customXml" ds:itemID="{C72402AC-32BF-4147-9179-C12497FE44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39703d-cc5b-4c85-b928-303f8534be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412A26C-43D9-4713-BF5A-7793DAE7A4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{8429F8A8-4632-CD4E-9518-D3C7FC675693}tf10001062</Template>
  <TotalTime>1411</TotalTime>
  <Words>6510</Words>
  <Application>Microsoft Macintosh PowerPoint</Application>
  <PresentationFormat>Panorámica</PresentationFormat>
  <Paragraphs>554</Paragraphs>
  <Slides>96</Slides>
  <Notes>28</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96</vt:i4>
      </vt:variant>
    </vt:vector>
  </HeadingPairs>
  <TitlesOfParts>
    <vt:vector size="107" baseType="lpstr">
      <vt:lpstr>ＭＳ Ｐゴシック</vt:lpstr>
      <vt:lpstr>ＭＳ Ｐゴシック</vt:lpstr>
      <vt:lpstr>Arial</vt:lpstr>
      <vt:lpstr>Calibri</vt:lpstr>
      <vt:lpstr>Century Gothic</vt:lpstr>
      <vt:lpstr>Franklin Gothic Medium</vt:lpstr>
      <vt:lpstr>ScalaPro</vt:lpstr>
      <vt:lpstr>Wingdings</vt:lpstr>
      <vt:lpstr>Wingdings 2</vt:lpstr>
      <vt:lpstr>Wingdings 3</vt:lpstr>
      <vt:lpstr>Ion</vt:lpstr>
      <vt:lpstr>Compraventa  internacional </vt:lpstr>
      <vt:lpstr>Primera parte: introducción y conceptos generales</vt:lpstr>
      <vt:lpstr>I. La determinación de la ley aplicable a los contratos internacionales</vt:lpstr>
      <vt:lpstr>I. La determinación de la ley aplicable a los contratos internacionales</vt:lpstr>
      <vt:lpstr>I. La determinación de la ley aplicable a los contratos internacionales</vt:lpstr>
      <vt:lpstr>I. La determinación de la ley aplicable a los contratos internacionales</vt:lpstr>
      <vt:lpstr>I. La determinación de la ley aplicable a los contratos internacionales</vt:lpstr>
      <vt:lpstr>Los Principios de La Haya sobre elección del derecho aplicable en materia de contratos internacionales (2015) </vt:lpstr>
      <vt:lpstr>Los Principios de La Haya sobre elección del derecho aplicable en materia de contratos internacionales (2015) </vt:lpstr>
      <vt:lpstr>I. La determinación de la ley aplicable a los contratos internacionales</vt:lpstr>
      <vt:lpstr>I. La determinación de la ley aplicable a los contratos internacionales</vt:lpstr>
      <vt:lpstr>II. Referencia a los instrumentos uniformes de contratación</vt:lpstr>
      <vt:lpstr>II. Referencia a los instrumentos uniformes de contratación</vt:lpstr>
      <vt:lpstr> Los Principios UNIDROIT sobre los contratos comerciales internacionales. (1994,  2004, 2010, 2016). </vt:lpstr>
      <vt:lpstr>II. Referencia a los instrumentos uniformes de contratación</vt:lpstr>
      <vt:lpstr>La Convención sobre Compraventa Internacional de Mercaderías</vt:lpstr>
      <vt:lpstr>I. Fuentes e integración</vt:lpstr>
      <vt:lpstr>La autonomía conflictual</vt:lpstr>
      <vt:lpstr>La autonomia conflictual</vt:lpstr>
      <vt:lpstr>La autonomia conflictual</vt:lpstr>
      <vt:lpstr>La autonomia conflictual</vt:lpstr>
      <vt:lpstr>La autonomia conflictual</vt:lpstr>
      <vt:lpstr>2. Usos y prácticas</vt:lpstr>
      <vt:lpstr>2. Usos y prácticas</vt:lpstr>
      <vt:lpstr>2. Usos y prácticas</vt:lpstr>
      <vt:lpstr>Presentación de PowerPoint</vt:lpstr>
      <vt:lpstr>Los recursos del artículo 7°</vt:lpstr>
      <vt:lpstr>Principios generales</vt:lpstr>
      <vt:lpstr> 1. Carácter internacional y uniformidad en su aplicación</vt:lpstr>
      <vt:lpstr>Presentación de PowerPoint</vt:lpstr>
      <vt:lpstr> 1. La Convención como tratado internacional </vt:lpstr>
      <vt:lpstr>Presentación de PowerPoint</vt:lpstr>
      <vt:lpstr>El valor de los precedentes extranjeros</vt:lpstr>
      <vt:lpstr>4. La relación con otros instrumentos internacionales</vt:lpstr>
      <vt:lpstr>5. El recurso al Derecho Internacional Privado</vt:lpstr>
      <vt:lpstr>   2. Interpretación de Buena Fe</vt:lpstr>
      <vt:lpstr>Interpretaciones de los tribunales:</vt:lpstr>
      <vt:lpstr>2. Interpretación de Buena Fe</vt:lpstr>
      <vt:lpstr>2. Interpretación de Buena Fe</vt:lpstr>
      <vt:lpstr>2. Interpretación de Buena Fe</vt:lpstr>
      <vt:lpstr>3. Real intención y razonabilidad</vt:lpstr>
      <vt:lpstr>4°. No ir contra los propios actos</vt:lpstr>
      <vt:lpstr>4°. No ir contra los propios actos </vt:lpstr>
      <vt:lpstr>4°. No ir contra los propios actos </vt:lpstr>
      <vt:lpstr>5. Libertad de formas</vt:lpstr>
      <vt:lpstr>6. Deber de mitigar los daños</vt:lpstr>
      <vt:lpstr>6. Deber de mitigar los daños</vt:lpstr>
      <vt:lpstr>7. Principio Favor contractus</vt:lpstr>
      <vt:lpstr>Presentación de PowerPoint</vt:lpstr>
      <vt:lpstr>Presentación de PowerPoint</vt:lpstr>
      <vt:lpstr>FACTOR GEOGRÁFICO</vt:lpstr>
      <vt:lpstr>FACTOR GEOGRÁFICO</vt:lpstr>
      <vt:lpstr>Presentación de PowerPoint</vt:lpstr>
      <vt:lpstr>FACTOR GEOGRÁFICO</vt:lpstr>
      <vt:lpstr>Presentación de PowerPoint</vt:lpstr>
      <vt:lpstr>Factor material</vt:lpstr>
      <vt:lpstr>Aplicación a otras operaciones</vt:lpstr>
      <vt:lpstr>Sentencia de la Corte de apelaciones de Grenoble, 21 octubre 1999. Calzados Magnanni v. Shoes General International </vt:lpstr>
      <vt:lpstr>Presentación de PowerPoint</vt:lpstr>
      <vt:lpstr>Laudo 7153 CCI</vt:lpstr>
      <vt:lpstr>Presentación de PowerPoint</vt:lpstr>
      <vt:lpstr>Presentación de PowerPoint</vt:lpstr>
      <vt:lpstr>Presentación de PowerPoint</vt:lpstr>
      <vt:lpstr>Presentación de PowerPoint</vt:lpstr>
      <vt:lpstr>El concepto “mercaderías”</vt:lpstr>
      <vt:lpstr>Exclusiones materiales del artículo 2</vt:lpstr>
      <vt:lpstr>La venta de aplicaciones informáticas</vt:lpstr>
      <vt:lpstr>La venta de aplicaciones informáticas</vt:lpstr>
      <vt:lpstr>Factor “lex mercatoria”</vt:lpstr>
      <vt:lpstr>Conflicto Iran – EE. UU. </vt:lpstr>
      <vt:lpstr>¿Ley aplicable?</vt:lpstr>
      <vt:lpstr>¿Juez competente?</vt:lpstr>
      <vt:lpstr> Laudos tribunal ad –hoc Irán – Estados Unidos Iran-United States Claims Tribunal          </vt:lpstr>
      <vt:lpstr>Laudos CCI</vt:lpstr>
      <vt:lpstr>Presentación de PowerPoint</vt:lpstr>
      <vt:lpstr>Tratos preliminares</vt:lpstr>
      <vt:lpstr>Tratos preliminares</vt:lpstr>
      <vt:lpstr>   OFERTA</vt:lpstr>
      <vt:lpstr>Casos de irrevocabilidad de la oferta</vt:lpstr>
      <vt:lpstr>ACEPTACIÓN</vt:lpstr>
      <vt:lpstr>ACEPTACIÓN</vt:lpstr>
      <vt:lpstr>PERFECCIÓN DEL CONTRATO</vt:lpstr>
      <vt:lpstr>  Cláusulas de integración</vt:lpstr>
      <vt:lpstr>Cláusulas de no modificación oral </vt:lpstr>
      <vt:lpstr>ESTRUCTURA DE LA RELACIÓN OBLIGATORIA EN LA CISG</vt:lpstr>
      <vt:lpstr>OBLIGACIONES DE LAS PARTES</vt:lpstr>
      <vt:lpstr>OBLIGACIONES DE LAS PARTES</vt:lpstr>
      <vt:lpstr>INCUMPLIMIENTO DE LAS OBLIGACIONES</vt:lpstr>
      <vt:lpstr>3. REMEDIOS  FRENTE AL INCUMPLIMIENTO:</vt:lpstr>
      <vt:lpstr> 3. REMEDIOS  FRENTE AL INCUMPLIMIENTO: </vt:lpstr>
      <vt:lpstr>Presentación de PowerPoint</vt:lpstr>
      <vt:lpstr>Presentación de PowerPoint</vt:lpstr>
      <vt:lpstr> 3. REMEDIOS  FRENTE AL INCUMPLIMIENTO:</vt:lpstr>
      <vt:lpstr>JUSTIFICACIÓN DEL INCUMPLIMIENTO</vt:lpstr>
      <vt:lpstr>Fuerza mayor y “hardship”</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Compraventa internacional de mercaderías</dc:title>
  <dc:creator>Jorge Oviedo Alban</dc:creator>
  <cp:lastModifiedBy>Jorge Oviedo Alban</cp:lastModifiedBy>
  <cp:revision>50</cp:revision>
  <dcterms:created xsi:type="dcterms:W3CDTF">2020-09-29T06:42:56Z</dcterms:created>
  <dcterms:modified xsi:type="dcterms:W3CDTF">2026-09-17T02:52:07Z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0x0101002E2882812ED4214B97A05D65FDBF4990</vt:lpwstr>
  </property>
</Properties>
</file>