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sldIdLst>
    <p:sldId id="256" r:id="rId2"/>
    <p:sldId id="257" r:id="rId3"/>
    <p:sldId id="292" r:id="rId4"/>
    <p:sldId id="258" r:id="rId5"/>
    <p:sldId id="259" r:id="rId6"/>
    <p:sldId id="260" r:id="rId7"/>
    <p:sldId id="261" r:id="rId8"/>
    <p:sldId id="262" r:id="rId9"/>
    <p:sldId id="263" r:id="rId10"/>
    <p:sldId id="264" r:id="rId11"/>
    <p:sldId id="265" r:id="rId12"/>
    <p:sldId id="266" r:id="rId13"/>
    <p:sldId id="267" r:id="rId14"/>
    <p:sldId id="268" r:id="rId15"/>
    <p:sldId id="272" r:id="rId16"/>
    <p:sldId id="273" r:id="rId17"/>
    <p:sldId id="274" r:id="rId18"/>
    <p:sldId id="275" r:id="rId19"/>
    <p:sldId id="291"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67"/>
    <p:restoredTop sz="95775"/>
  </p:normalViewPr>
  <p:slideViewPr>
    <p:cSldViewPr snapToGrid="0">
      <p:cViewPr varScale="1">
        <p:scale>
          <a:sx n="127" d="100"/>
          <a:sy n="127" d="100"/>
        </p:scale>
        <p:origin x="42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diagrams/_rels/data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ata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ata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8.svg"/><Relationship Id="rId1" Type="http://schemas.openxmlformats.org/officeDocument/2006/relationships/image" Target="../media/image7.svg"/></Relationships>
</file>

<file path=ppt/diagrams/_rels/data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ata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image" Target="../media/image3.svg"/><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image" Target="../media/image9.svg"/></Relationships>
</file>

<file path=ppt/diagrams/_rels/drawing5.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image" Target="../media/image14.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8.svg"/><Relationship Id="rId1" Type="http://schemas.openxmlformats.org/officeDocument/2006/relationships/image" Target="../media/image7.svg"/></Relationships>
</file>

<file path=ppt/diagrams/_rels/drawing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 Id="rId4" Type="http://schemas.openxmlformats.org/officeDocument/2006/relationships/image" Target="../media/image21.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23.svg"/><Relationship Id="rId1" Type="http://schemas.openxmlformats.org/officeDocument/2006/relationships/image" Target="../media/image22.sv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18/5/colors/Iconchunking_neutralbg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a:alpha val="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C11BF0-9E4F-4924-8408-5B6613BF6E25}"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A678B88B-056E-4D95-9A1F-113A3F806203}">
      <dgm:prSet/>
      <dgm:spPr/>
      <dgm:t>
        <a:bodyPr/>
        <a:lstStyle/>
        <a:p>
          <a:r>
            <a:rPr lang="es-CL"/>
            <a:t>¿Qué es una tesis?</a:t>
          </a:r>
          <a:endParaRPr lang="en-US"/>
        </a:p>
      </dgm:t>
    </dgm:pt>
    <dgm:pt modelId="{43C9D14A-75EA-46B1-BE0C-6853554B8D35}" type="parTrans" cxnId="{DF27FA34-CA4E-4890-BFEE-7550D486D012}">
      <dgm:prSet/>
      <dgm:spPr/>
      <dgm:t>
        <a:bodyPr/>
        <a:lstStyle/>
        <a:p>
          <a:endParaRPr lang="en-US"/>
        </a:p>
      </dgm:t>
    </dgm:pt>
    <dgm:pt modelId="{85A2793C-760A-4CBC-A0C3-7A8F5B5DB1C1}" type="sibTrans" cxnId="{DF27FA34-CA4E-4890-BFEE-7550D486D012}">
      <dgm:prSet/>
      <dgm:spPr/>
      <dgm:t>
        <a:bodyPr/>
        <a:lstStyle/>
        <a:p>
          <a:endParaRPr lang="en-US"/>
        </a:p>
      </dgm:t>
    </dgm:pt>
    <dgm:pt modelId="{F46876D6-9EED-4722-92CF-6758545FCF4F}">
      <dgm:prSet/>
      <dgm:spPr/>
      <dgm:t>
        <a:bodyPr/>
        <a:lstStyle/>
        <a:p>
          <a:r>
            <a:rPr lang="es-CL"/>
            <a:t>¿Cómo se escoge el tema y se dispone de los tiempos de trabajo?</a:t>
          </a:r>
          <a:endParaRPr lang="en-US"/>
        </a:p>
      </dgm:t>
    </dgm:pt>
    <dgm:pt modelId="{8574F23D-82D1-4764-A9FE-760CC4248F8D}" type="parTrans" cxnId="{B978F55B-CB5B-41AF-B267-D6DF0069ABF0}">
      <dgm:prSet/>
      <dgm:spPr/>
      <dgm:t>
        <a:bodyPr/>
        <a:lstStyle/>
        <a:p>
          <a:endParaRPr lang="en-US"/>
        </a:p>
      </dgm:t>
    </dgm:pt>
    <dgm:pt modelId="{FBD5689B-A4C5-4264-AA5F-9B2F2FAFD95A}" type="sibTrans" cxnId="{B978F55B-CB5B-41AF-B267-D6DF0069ABF0}">
      <dgm:prSet/>
      <dgm:spPr/>
      <dgm:t>
        <a:bodyPr/>
        <a:lstStyle/>
        <a:p>
          <a:endParaRPr lang="en-US"/>
        </a:p>
      </dgm:t>
    </dgm:pt>
    <dgm:pt modelId="{28A6F24C-F1CF-4A13-ACCB-97315DB4866A}">
      <dgm:prSet/>
      <dgm:spPr/>
      <dgm:t>
        <a:bodyPr/>
        <a:lstStyle/>
        <a:p>
          <a:r>
            <a:rPr lang="es-CL" dirty="0"/>
            <a:t>¿Cómo se lleva a cabo una búsqueda bibliográfica?</a:t>
          </a:r>
          <a:endParaRPr lang="en-US" dirty="0"/>
        </a:p>
      </dgm:t>
    </dgm:pt>
    <dgm:pt modelId="{431ECAB7-A24F-4A8C-929F-17E0F153CEC8}" type="parTrans" cxnId="{F283FB37-AEF5-44B7-8D2B-D4A1D0074D17}">
      <dgm:prSet/>
      <dgm:spPr/>
      <dgm:t>
        <a:bodyPr/>
        <a:lstStyle/>
        <a:p>
          <a:endParaRPr lang="en-US"/>
        </a:p>
      </dgm:t>
    </dgm:pt>
    <dgm:pt modelId="{4DAA3270-A99E-413E-9A6B-C74E1B61F0CC}" type="sibTrans" cxnId="{F283FB37-AEF5-44B7-8D2B-D4A1D0074D17}">
      <dgm:prSet/>
      <dgm:spPr/>
      <dgm:t>
        <a:bodyPr/>
        <a:lstStyle/>
        <a:p>
          <a:endParaRPr lang="en-US"/>
        </a:p>
      </dgm:t>
    </dgm:pt>
    <dgm:pt modelId="{E035C168-1563-4FAC-9B93-35FF0A58C5CB}">
      <dgm:prSet/>
      <dgm:spPr/>
      <dgm:t>
        <a:bodyPr/>
        <a:lstStyle/>
        <a:p>
          <a:r>
            <a:rPr lang="es-CL"/>
            <a:t>¿Cómo organizar el material encontrado?</a:t>
          </a:r>
          <a:endParaRPr lang="en-US"/>
        </a:p>
      </dgm:t>
    </dgm:pt>
    <dgm:pt modelId="{8E92DBDA-A1FB-41E3-AF48-4CA1769BC80C}" type="parTrans" cxnId="{BB11390B-C00D-4AA5-9C98-2B929E3E5E09}">
      <dgm:prSet/>
      <dgm:spPr/>
      <dgm:t>
        <a:bodyPr/>
        <a:lstStyle/>
        <a:p>
          <a:endParaRPr lang="en-US"/>
        </a:p>
      </dgm:t>
    </dgm:pt>
    <dgm:pt modelId="{F809BBB9-5D4E-4177-A4EB-25FC8A70BFBA}" type="sibTrans" cxnId="{BB11390B-C00D-4AA5-9C98-2B929E3E5E09}">
      <dgm:prSet/>
      <dgm:spPr/>
      <dgm:t>
        <a:bodyPr/>
        <a:lstStyle/>
        <a:p>
          <a:endParaRPr lang="en-US"/>
        </a:p>
      </dgm:t>
    </dgm:pt>
    <dgm:pt modelId="{30BD6E59-07DC-44C8-8E2E-9A42E3DAEE8E}">
      <dgm:prSet/>
      <dgm:spPr/>
      <dgm:t>
        <a:bodyPr/>
        <a:lstStyle/>
        <a:p>
          <a:r>
            <a:rPr lang="es-CL" dirty="0"/>
            <a:t>¿Cómo disponer del trabajo elaborado? (Reglas más precisas).</a:t>
          </a:r>
          <a:endParaRPr lang="en-US" dirty="0"/>
        </a:p>
      </dgm:t>
    </dgm:pt>
    <dgm:pt modelId="{C2B61651-6301-4769-85DB-B1C7892E56FA}" type="parTrans" cxnId="{E3384415-BBCB-411E-B871-9EE89E3E0461}">
      <dgm:prSet/>
      <dgm:spPr/>
      <dgm:t>
        <a:bodyPr/>
        <a:lstStyle/>
        <a:p>
          <a:endParaRPr lang="en-US"/>
        </a:p>
      </dgm:t>
    </dgm:pt>
    <dgm:pt modelId="{C9421086-98F3-4ECC-AE3B-82E5B711E903}" type="sibTrans" cxnId="{E3384415-BBCB-411E-B871-9EE89E3E0461}">
      <dgm:prSet/>
      <dgm:spPr/>
      <dgm:t>
        <a:bodyPr/>
        <a:lstStyle/>
        <a:p>
          <a:endParaRPr lang="en-US"/>
        </a:p>
      </dgm:t>
    </dgm:pt>
    <dgm:pt modelId="{943D6FAB-1B07-4780-B6C1-101D391B567E}">
      <dgm:prSet/>
      <dgm:spPr/>
      <dgm:t>
        <a:bodyPr/>
        <a:lstStyle/>
        <a:p>
          <a:r>
            <a:rPr lang="es-CL"/>
            <a:t>Reglas: Tesis elaboradas en las facultades de humanidades </a:t>
          </a:r>
          <a:endParaRPr lang="en-US"/>
        </a:p>
      </dgm:t>
    </dgm:pt>
    <dgm:pt modelId="{D47F2997-50E8-4273-87B3-387FA3F70722}" type="parTrans" cxnId="{6DD06BE0-7AF9-417A-9E2A-C981BE4802DC}">
      <dgm:prSet/>
      <dgm:spPr/>
      <dgm:t>
        <a:bodyPr/>
        <a:lstStyle/>
        <a:p>
          <a:endParaRPr lang="en-US"/>
        </a:p>
      </dgm:t>
    </dgm:pt>
    <dgm:pt modelId="{2B48FBBF-6E9E-4A8E-922C-D8E15A60A8B2}" type="sibTrans" cxnId="{6DD06BE0-7AF9-417A-9E2A-C981BE4802DC}">
      <dgm:prSet/>
      <dgm:spPr/>
      <dgm:t>
        <a:bodyPr/>
        <a:lstStyle/>
        <a:p>
          <a:endParaRPr lang="en-US"/>
        </a:p>
      </dgm:t>
    </dgm:pt>
    <dgm:pt modelId="{0E974861-8578-2D47-A7DF-E5D3E6728848}" type="pres">
      <dgm:prSet presAssocID="{4CC11BF0-9E4F-4924-8408-5B6613BF6E25}" presName="diagram" presStyleCnt="0">
        <dgm:presLayoutVars>
          <dgm:dir/>
          <dgm:resizeHandles val="exact"/>
        </dgm:presLayoutVars>
      </dgm:prSet>
      <dgm:spPr/>
    </dgm:pt>
    <dgm:pt modelId="{31C24529-7D3A-F544-BC0C-51293DE6FE92}" type="pres">
      <dgm:prSet presAssocID="{A678B88B-056E-4D95-9A1F-113A3F806203}" presName="node" presStyleLbl="node1" presStyleIdx="0" presStyleCnt="6">
        <dgm:presLayoutVars>
          <dgm:bulletEnabled val="1"/>
        </dgm:presLayoutVars>
      </dgm:prSet>
      <dgm:spPr/>
    </dgm:pt>
    <dgm:pt modelId="{04CEA7B2-EFEB-694E-8814-A745DE813A14}" type="pres">
      <dgm:prSet presAssocID="{85A2793C-760A-4CBC-A0C3-7A8F5B5DB1C1}" presName="sibTrans" presStyleCnt="0"/>
      <dgm:spPr/>
    </dgm:pt>
    <dgm:pt modelId="{D2BBAA83-24D7-1C42-92A2-A53F613FC0E0}" type="pres">
      <dgm:prSet presAssocID="{F46876D6-9EED-4722-92CF-6758545FCF4F}" presName="node" presStyleLbl="node1" presStyleIdx="1" presStyleCnt="6">
        <dgm:presLayoutVars>
          <dgm:bulletEnabled val="1"/>
        </dgm:presLayoutVars>
      </dgm:prSet>
      <dgm:spPr/>
    </dgm:pt>
    <dgm:pt modelId="{0C6E7F6B-2597-4A41-A400-D73C415EEE65}" type="pres">
      <dgm:prSet presAssocID="{FBD5689B-A4C5-4264-AA5F-9B2F2FAFD95A}" presName="sibTrans" presStyleCnt="0"/>
      <dgm:spPr/>
    </dgm:pt>
    <dgm:pt modelId="{4F87FAF6-EC19-0A41-B5B2-633500CF4183}" type="pres">
      <dgm:prSet presAssocID="{28A6F24C-F1CF-4A13-ACCB-97315DB4866A}" presName="node" presStyleLbl="node1" presStyleIdx="2" presStyleCnt="6">
        <dgm:presLayoutVars>
          <dgm:bulletEnabled val="1"/>
        </dgm:presLayoutVars>
      </dgm:prSet>
      <dgm:spPr/>
    </dgm:pt>
    <dgm:pt modelId="{1085D0E7-01E8-4E49-B267-3A96056AB4E7}" type="pres">
      <dgm:prSet presAssocID="{4DAA3270-A99E-413E-9A6B-C74E1B61F0CC}" presName="sibTrans" presStyleCnt="0"/>
      <dgm:spPr/>
    </dgm:pt>
    <dgm:pt modelId="{3D7D98DC-67C8-5D48-A20E-55C81AF97664}" type="pres">
      <dgm:prSet presAssocID="{E035C168-1563-4FAC-9B93-35FF0A58C5CB}" presName="node" presStyleLbl="node1" presStyleIdx="3" presStyleCnt="6">
        <dgm:presLayoutVars>
          <dgm:bulletEnabled val="1"/>
        </dgm:presLayoutVars>
      </dgm:prSet>
      <dgm:spPr/>
    </dgm:pt>
    <dgm:pt modelId="{49C2D960-DAF0-444D-8A7C-48CC88899CFC}" type="pres">
      <dgm:prSet presAssocID="{F809BBB9-5D4E-4177-A4EB-25FC8A70BFBA}" presName="sibTrans" presStyleCnt="0"/>
      <dgm:spPr/>
    </dgm:pt>
    <dgm:pt modelId="{8E038618-BA15-8142-AEAB-52C618A5D849}" type="pres">
      <dgm:prSet presAssocID="{30BD6E59-07DC-44C8-8E2E-9A42E3DAEE8E}" presName="node" presStyleLbl="node1" presStyleIdx="4" presStyleCnt="6">
        <dgm:presLayoutVars>
          <dgm:bulletEnabled val="1"/>
        </dgm:presLayoutVars>
      </dgm:prSet>
      <dgm:spPr/>
    </dgm:pt>
    <dgm:pt modelId="{25B67645-378A-044E-97FF-DC9D4B52ACE0}" type="pres">
      <dgm:prSet presAssocID="{C9421086-98F3-4ECC-AE3B-82E5B711E903}" presName="sibTrans" presStyleCnt="0"/>
      <dgm:spPr/>
    </dgm:pt>
    <dgm:pt modelId="{43658D92-430C-DC46-AC22-A48B1B8FD7C3}" type="pres">
      <dgm:prSet presAssocID="{943D6FAB-1B07-4780-B6C1-101D391B567E}" presName="node" presStyleLbl="node1" presStyleIdx="5" presStyleCnt="6">
        <dgm:presLayoutVars>
          <dgm:bulletEnabled val="1"/>
        </dgm:presLayoutVars>
      </dgm:prSet>
      <dgm:spPr/>
    </dgm:pt>
  </dgm:ptLst>
  <dgm:cxnLst>
    <dgm:cxn modelId="{BB11390B-C00D-4AA5-9C98-2B929E3E5E09}" srcId="{4CC11BF0-9E4F-4924-8408-5B6613BF6E25}" destId="{E035C168-1563-4FAC-9B93-35FF0A58C5CB}" srcOrd="3" destOrd="0" parTransId="{8E92DBDA-A1FB-41E3-AF48-4CA1769BC80C}" sibTransId="{F809BBB9-5D4E-4177-A4EB-25FC8A70BFBA}"/>
    <dgm:cxn modelId="{D6861C0E-2E69-414B-B8DB-D94CC06546E5}" type="presOf" srcId="{E035C168-1563-4FAC-9B93-35FF0A58C5CB}" destId="{3D7D98DC-67C8-5D48-A20E-55C81AF97664}" srcOrd="0" destOrd="0" presId="urn:microsoft.com/office/officeart/2005/8/layout/default"/>
    <dgm:cxn modelId="{E3384415-BBCB-411E-B871-9EE89E3E0461}" srcId="{4CC11BF0-9E4F-4924-8408-5B6613BF6E25}" destId="{30BD6E59-07DC-44C8-8E2E-9A42E3DAEE8E}" srcOrd="4" destOrd="0" parTransId="{C2B61651-6301-4769-85DB-B1C7892E56FA}" sibTransId="{C9421086-98F3-4ECC-AE3B-82E5B711E903}"/>
    <dgm:cxn modelId="{D97C1627-879B-B94E-98FC-61E73B6A2A58}" type="presOf" srcId="{F46876D6-9EED-4722-92CF-6758545FCF4F}" destId="{D2BBAA83-24D7-1C42-92A2-A53F613FC0E0}" srcOrd="0" destOrd="0" presId="urn:microsoft.com/office/officeart/2005/8/layout/default"/>
    <dgm:cxn modelId="{DF27FA34-CA4E-4890-BFEE-7550D486D012}" srcId="{4CC11BF0-9E4F-4924-8408-5B6613BF6E25}" destId="{A678B88B-056E-4D95-9A1F-113A3F806203}" srcOrd="0" destOrd="0" parTransId="{43C9D14A-75EA-46B1-BE0C-6853554B8D35}" sibTransId="{85A2793C-760A-4CBC-A0C3-7A8F5B5DB1C1}"/>
    <dgm:cxn modelId="{F283FB37-AEF5-44B7-8D2B-D4A1D0074D17}" srcId="{4CC11BF0-9E4F-4924-8408-5B6613BF6E25}" destId="{28A6F24C-F1CF-4A13-ACCB-97315DB4866A}" srcOrd="2" destOrd="0" parTransId="{431ECAB7-A24F-4A8C-929F-17E0F153CEC8}" sibTransId="{4DAA3270-A99E-413E-9A6B-C74E1B61F0CC}"/>
    <dgm:cxn modelId="{B978F55B-CB5B-41AF-B267-D6DF0069ABF0}" srcId="{4CC11BF0-9E4F-4924-8408-5B6613BF6E25}" destId="{F46876D6-9EED-4722-92CF-6758545FCF4F}" srcOrd="1" destOrd="0" parTransId="{8574F23D-82D1-4764-A9FE-760CC4248F8D}" sibTransId="{FBD5689B-A4C5-4264-AA5F-9B2F2FAFD95A}"/>
    <dgm:cxn modelId="{C60D5C5C-FEAD-E845-B31A-10F7684F4402}" type="presOf" srcId="{30BD6E59-07DC-44C8-8E2E-9A42E3DAEE8E}" destId="{8E038618-BA15-8142-AEAB-52C618A5D849}" srcOrd="0" destOrd="0" presId="urn:microsoft.com/office/officeart/2005/8/layout/default"/>
    <dgm:cxn modelId="{0F400A7A-9347-4C49-8506-319609717A02}" type="presOf" srcId="{A678B88B-056E-4D95-9A1F-113A3F806203}" destId="{31C24529-7D3A-F544-BC0C-51293DE6FE92}" srcOrd="0" destOrd="0" presId="urn:microsoft.com/office/officeart/2005/8/layout/default"/>
    <dgm:cxn modelId="{5702BB82-7AA6-5A42-B9E0-648D77F87B6F}" type="presOf" srcId="{943D6FAB-1B07-4780-B6C1-101D391B567E}" destId="{43658D92-430C-DC46-AC22-A48B1B8FD7C3}" srcOrd="0" destOrd="0" presId="urn:microsoft.com/office/officeart/2005/8/layout/default"/>
    <dgm:cxn modelId="{19D73292-C33E-DF48-B048-A8B829F6A4BD}" type="presOf" srcId="{28A6F24C-F1CF-4A13-ACCB-97315DB4866A}" destId="{4F87FAF6-EC19-0A41-B5B2-633500CF4183}" srcOrd="0" destOrd="0" presId="urn:microsoft.com/office/officeart/2005/8/layout/default"/>
    <dgm:cxn modelId="{B95D9DD0-8AD4-224B-998A-56D74D217979}" type="presOf" srcId="{4CC11BF0-9E4F-4924-8408-5B6613BF6E25}" destId="{0E974861-8578-2D47-A7DF-E5D3E6728848}" srcOrd="0" destOrd="0" presId="urn:microsoft.com/office/officeart/2005/8/layout/default"/>
    <dgm:cxn modelId="{6DD06BE0-7AF9-417A-9E2A-C981BE4802DC}" srcId="{4CC11BF0-9E4F-4924-8408-5B6613BF6E25}" destId="{943D6FAB-1B07-4780-B6C1-101D391B567E}" srcOrd="5" destOrd="0" parTransId="{D47F2997-50E8-4273-87B3-387FA3F70722}" sibTransId="{2B48FBBF-6E9E-4A8E-922C-D8E15A60A8B2}"/>
    <dgm:cxn modelId="{6B6ED77B-3F78-2B4D-8E14-DC155E3CD91A}" type="presParOf" srcId="{0E974861-8578-2D47-A7DF-E5D3E6728848}" destId="{31C24529-7D3A-F544-BC0C-51293DE6FE92}" srcOrd="0" destOrd="0" presId="urn:microsoft.com/office/officeart/2005/8/layout/default"/>
    <dgm:cxn modelId="{5CC1ACF2-8DB6-4344-8FE8-64B5AF5038A6}" type="presParOf" srcId="{0E974861-8578-2D47-A7DF-E5D3E6728848}" destId="{04CEA7B2-EFEB-694E-8814-A745DE813A14}" srcOrd="1" destOrd="0" presId="urn:microsoft.com/office/officeart/2005/8/layout/default"/>
    <dgm:cxn modelId="{15B48D92-CE61-7C4F-9F88-AF604B17E477}" type="presParOf" srcId="{0E974861-8578-2D47-A7DF-E5D3E6728848}" destId="{D2BBAA83-24D7-1C42-92A2-A53F613FC0E0}" srcOrd="2" destOrd="0" presId="urn:microsoft.com/office/officeart/2005/8/layout/default"/>
    <dgm:cxn modelId="{6D3A8B65-E342-E847-9D60-AA588CB45B36}" type="presParOf" srcId="{0E974861-8578-2D47-A7DF-E5D3E6728848}" destId="{0C6E7F6B-2597-4A41-A400-D73C415EEE65}" srcOrd="3" destOrd="0" presId="urn:microsoft.com/office/officeart/2005/8/layout/default"/>
    <dgm:cxn modelId="{42090A77-48F1-684C-805B-45BC1A127FEA}" type="presParOf" srcId="{0E974861-8578-2D47-A7DF-E5D3E6728848}" destId="{4F87FAF6-EC19-0A41-B5B2-633500CF4183}" srcOrd="4" destOrd="0" presId="urn:microsoft.com/office/officeart/2005/8/layout/default"/>
    <dgm:cxn modelId="{281D0EAD-46C8-6147-BB7C-9F8BB2B4F763}" type="presParOf" srcId="{0E974861-8578-2D47-A7DF-E5D3E6728848}" destId="{1085D0E7-01E8-4E49-B267-3A96056AB4E7}" srcOrd="5" destOrd="0" presId="urn:microsoft.com/office/officeart/2005/8/layout/default"/>
    <dgm:cxn modelId="{5CE3B6AC-F478-964F-8214-65DE16DB3C44}" type="presParOf" srcId="{0E974861-8578-2D47-A7DF-E5D3E6728848}" destId="{3D7D98DC-67C8-5D48-A20E-55C81AF97664}" srcOrd="6" destOrd="0" presId="urn:microsoft.com/office/officeart/2005/8/layout/default"/>
    <dgm:cxn modelId="{8148F571-2B17-D54D-BAE6-525A5AE2B05B}" type="presParOf" srcId="{0E974861-8578-2D47-A7DF-E5D3E6728848}" destId="{49C2D960-DAF0-444D-8A7C-48CC88899CFC}" srcOrd="7" destOrd="0" presId="urn:microsoft.com/office/officeart/2005/8/layout/default"/>
    <dgm:cxn modelId="{B77C064D-35E3-4947-93BA-DCFF1F2EDF4D}" type="presParOf" srcId="{0E974861-8578-2D47-A7DF-E5D3E6728848}" destId="{8E038618-BA15-8142-AEAB-52C618A5D849}" srcOrd="8" destOrd="0" presId="urn:microsoft.com/office/officeart/2005/8/layout/default"/>
    <dgm:cxn modelId="{4378DE1A-6FA9-604B-8901-5EC5BAC1D157}" type="presParOf" srcId="{0E974861-8578-2D47-A7DF-E5D3E6728848}" destId="{25B67645-378A-044E-97FF-DC9D4B52ACE0}" srcOrd="9" destOrd="0" presId="urn:microsoft.com/office/officeart/2005/8/layout/default"/>
    <dgm:cxn modelId="{CE7B5ED0-068C-B64D-935E-2DC5801B37A5}" type="presParOf" srcId="{0E974861-8578-2D47-A7DF-E5D3E6728848}" destId="{43658D92-430C-DC46-AC22-A48B1B8FD7C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6127D96-A3BF-415B-AEA7-EE0A43D3847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11A8011-9AD2-4478-878F-30833087B6E7}">
      <dgm:prSet/>
      <dgm:spPr/>
      <dgm:t>
        <a:bodyPr/>
        <a:lstStyle/>
        <a:p>
          <a:r>
            <a:rPr lang="es-CL"/>
            <a:t>Localizar un tema concreto; </a:t>
          </a:r>
          <a:endParaRPr lang="en-US"/>
        </a:p>
      </dgm:t>
    </dgm:pt>
    <dgm:pt modelId="{BCD07832-A5DE-41A6-B48D-AEE82DD6F49D}" type="parTrans" cxnId="{78784158-6A18-4F09-9990-3661E02F8FBF}">
      <dgm:prSet/>
      <dgm:spPr/>
      <dgm:t>
        <a:bodyPr/>
        <a:lstStyle/>
        <a:p>
          <a:endParaRPr lang="en-US"/>
        </a:p>
      </dgm:t>
    </dgm:pt>
    <dgm:pt modelId="{548E9E2D-BFF0-4E5F-90F8-C4EA82FEC611}" type="sibTrans" cxnId="{78784158-6A18-4F09-9990-3661E02F8FBF}">
      <dgm:prSet/>
      <dgm:spPr/>
      <dgm:t>
        <a:bodyPr/>
        <a:lstStyle/>
        <a:p>
          <a:endParaRPr lang="en-US"/>
        </a:p>
      </dgm:t>
    </dgm:pt>
    <dgm:pt modelId="{99091295-8B3D-4C89-A9CA-91E45CD9F3BB}">
      <dgm:prSet/>
      <dgm:spPr/>
      <dgm:t>
        <a:bodyPr/>
        <a:lstStyle/>
        <a:p>
          <a:r>
            <a:rPr lang="es-CL"/>
            <a:t>Recopilar documentos sobre dicho tema; </a:t>
          </a:r>
          <a:endParaRPr lang="en-US"/>
        </a:p>
      </dgm:t>
    </dgm:pt>
    <dgm:pt modelId="{A55734C2-559B-468C-8B52-39C4FE428F8F}" type="parTrans" cxnId="{85BD2FF9-E670-4A2D-AF5B-C849B425565A}">
      <dgm:prSet/>
      <dgm:spPr/>
      <dgm:t>
        <a:bodyPr/>
        <a:lstStyle/>
        <a:p>
          <a:endParaRPr lang="en-US"/>
        </a:p>
      </dgm:t>
    </dgm:pt>
    <dgm:pt modelId="{F3FD98A6-1F07-46B6-9FAE-65B3166FC38D}" type="sibTrans" cxnId="{85BD2FF9-E670-4A2D-AF5B-C849B425565A}">
      <dgm:prSet/>
      <dgm:spPr/>
      <dgm:t>
        <a:bodyPr/>
        <a:lstStyle/>
        <a:p>
          <a:endParaRPr lang="en-US"/>
        </a:p>
      </dgm:t>
    </dgm:pt>
    <dgm:pt modelId="{B2D5A7D4-D6C2-460F-9BF7-130283FE821B}">
      <dgm:prSet/>
      <dgm:spPr/>
      <dgm:t>
        <a:bodyPr/>
        <a:lstStyle/>
        <a:p>
          <a:r>
            <a:rPr lang="es-CL"/>
            <a:t>Poner en orden dichos documentos; </a:t>
          </a:r>
          <a:endParaRPr lang="en-US"/>
        </a:p>
      </dgm:t>
    </dgm:pt>
    <dgm:pt modelId="{E45654D7-67DD-4D2F-B72D-18FF05DA6E4E}" type="parTrans" cxnId="{E373E6A7-C53D-4B95-823C-76C53B99AD6D}">
      <dgm:prSet/>
      <dgm:spPr/>
      <dgm:t>
        <a:bodyPr/>
        <a:lstStyle/>
        <a:p>
          <a:endParaRPr lang="en-US"/>
        </a:p>
      </dgm:t>
    </dgm:pt>
    <dgm:pt modelId="{6E35A8F9-0781-404A-97FC-F4D49970A680}" type="sibTrans" cxnId="{E373E6A7-C53D-4B95-823C-76C53B99AD6D}">
      <dgm:prSet/>
      <dgm:spPr/>
      <dgm:t>
        <a:bodyPr/>
        <a:lstStyle/>
        <a:p>
          <a:endParaRPr lang="en-US"/>
        </a:p>
      </dgm:t>
    </dgm:pt>
    <dgm:pt modelId="{60A2C097-7D39-4FF0-8AE4-F0006FFBCF35}">
      <dgm:prSet/>
      <dgm:spPr/>
      <dgm:t>
        <a:bodyPr/>
        <a:lstStyle/>
        <a:p>
          <a:r>
            <a:rPr lang="es-CL"/>
            <a:t>Volver a examinar el tema partiendo de cero a la luz de los documentos recogidos; </a:t>
          </a:r>
          <a:endParaRPr lang="en-US"/>
        </a:p>
      </dgm:t>
    </dgm:pt>
    <dgm:pt modelId="{7F5E7FB5-6168-4D1C-AAEE-723B9DAF5193}" type="parTrans" cxnId="{BCAFD11D-8649-4AAB-ADA2-273611DE1C58}">
      <dgm:prSet/>
      <dgm:spPr/>
      <dgm:t>
        <a:bodyPr/>
        <a:lstStyle/>
        <a:p>
          <a:endParaRPr lang="en-US"/>
        </a:p>
      </dgm:t>
    </dgm:pt>
    <dgm:pt modelId="{B13449BD-1902-4290-800F-C6FE67C97FD2}" type="sibTrans" cxnId="{BCAFD11D-8649-4AAB-ADA2-273611DE1C58}">
      <dgm:prSet/>
      <dgm:spPr/>
      <dgm:t>
        <a:bodyPr/>
        <a:lstStyle/>
        <a:p>
          <a:endParaRPr lang="en-US"/>
        </a:p>
      </dgm:t>
    </dgm:pt>
    <dgm:pt modelId="{D1571199-8C7A-4603-AC4D-AD26B9F03413}">
      <dgm:prSet/>
      <dgm:spPr/>
      <dgm:t>
        <a:bodyPr/>
        <a:lstStyle/>
        <a:p>
          <a:r>
            <a:rPr lang="es-CL"/>
            <a:t>Dar una forma orgánica a todas las reflexiones precedentes; </a:t>
          </a:r>
          <a:endParaRPr lang="en-US"/>
        </a:p>
      </dgm:t>
    </dgm:pt>
    <dgm:pt modelId="{102DCED7-333F-4E5D-85EF-EB467E7C2F79}" type="parTrans" cxnId="{B0990663-887F-4D66-9762-4C084639EC61}">
      <dgm:prSet/>
      <dgm:spPr/>
      <dgm:t>
        <a:bodyPr/>
        <a:lstStyle/>
        <a:p>
          <a:endParaRPr lang="en-US"/>
        </a:p>
      </dgm:t>
    </dgm:pt>
    <dgm:pt modelId="{5E5A53EC-7AFF-4CC7-A20D-0CED320A9B33}" type="sibTrans" cxnId="{B0990663-887F-4D66-9762-4C084639EC61}">
      <dgm:prSet/>
      <dgm:spPr/>
      <dgm:t>
        <a:bodyPr/>
        <a:lstStyle/>
        <a:p>
          <a:endParaRPr lang="en-US"/>
        </a:p>
      </dgm:t>
    </dgm:pt>
    <dgm:pt modelId="{CF47E9E4-2996-456E-98B5-782987065390}">
      <dgm:prSet/>
      <dgm:spPr/>
      <dgm:t>
        <a:bodyPr/>
        <a:lstStyle/>
        <a:p>
          <a:r>
            <a:rPr lang="es-CL" dirty="0"/>
            <a:t>Hacerlo de modo que quien la lea comprenda lo que se quería decir y pueda, si así lo desea, acudir a los mismos documentos para reconsiderar el tema por su cuenta. </a:t>
          </a:r>
          <a:endParaRPr lang="en-US" dirty="0"/>
        </a:p>
      </dgm:t>
    </dgm:pt>
    <dgm:pt modelId="{B1FFB05A-91C3-4434-806A-BC3645907234}" type="parTrans" cxnId="{BBA4755E-00CE-455A-9B90-D647E35B5C09}">
      <dgm:prSet/>
      <dgm:spPr/>
      <dgm:t>
        <a:bodyPr/>
        <a:lstStyle/>
        <a:p>
          <a:endParaRPr lang="en-US"/>
        </a:p>
      </dgm:t>
    </dgm:pt>
    <dgm:pt modelId="{CD4D23A6-DCDE-47A8-87A6-526C4EC81436}" type="sibTrans" cxnId="{BBA4755E-00CE-455A-9B90-D647E35B5C09}">
      <dgm:prSet/>
      <dgm:spPr/>
      <dgm:t>
        <a:bodyPr/>
        <a:lstStyle/>
        <a:p>
          <a:endParaRPr lang="en-US"/>
        </a:p>
      </dgm:t>
    </dgm:pt>
    <dgm:pt modelId="{D46D0E00-2AC6-43F0-83A9-885189261482}" type="pres">
      <dgm:prSet presAssocID="{56127D96-A3BF-415B-AEA7-EE0A43D3847B}" presName="root" presStyleCnt="0">
        <dgm:presLayoutVars>
          <dgm:dir/>
          <dgm:resizeHandles val="exact"/>
        </dgm:presLayoutVars>
      </dgm:prSet>
      <dgm:spPr/>
    </dgm:pt>
    <dgm:pt modelId="{906A9558-E813-4795-85B2-5D945EBBEC72}" type="pres">
      <dgm:prSet presAssocID="{211A8011-9AD2-4478-878F-30833087B6E7}" presName="compNode" presStyleCnt="0"/>
      <dgm:spPr/>
    </dgm:pt>
    <dgm:pt modelId="{1F1ACC74-399C-4403-9314-4007CD1D115D}" type="pres">
      <dgm:prSet presAssocID="{211A8011-9AD2-4478-878F-30833087B6E7}" presName="bgRect" presStyleLbl="bgShp" presStyleIdx="0" presStyleCnt="6"/>
      <dgm:spPr/>
    </dgm:pt>
    <dgm:pt modelId="{19D7A0AE-F1D1-4153-9046-33F474E20C6B}" type="pres">
      <dgm:prSet presAssocID="{211A8011-9AD2-4478-878F-30833087B6E7}"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p compass"/>
        </a:ext>
      </dgm:extLst>
    </dgm:pt>
    <dgm:pt modelId="{2822DAE2-BCA2-4E61-8F47-45A52BEEE72F}" type="pres">
      <dgm:prSet presAssocID="{211A8011-9AD2-4478-878F-30833087B6E7}" presName="spaceRect" presStyleCnt="0"/>
      <dgm:spPr/>
    </dgm:pt>
    <dgm:pt modelId="{AC2AB111-E31E-42CD-B9A9-7D71ED6BFB12}" type="pres">
      <dgm:prSet presAssocID="{211A8011-9AD2-4478-878F-30833087B6E7}" presName="parTx" presStyleLbl="revTx" presStyleIdx="0" presStyleCnt="6">
        <dgm:presLayoutVars>
          <dgm:chMax val="0"/>
          <dgm:chPref val="0"/>
        </dgm:presLayoutVars>
      </dgm:prSet>
      <dgm:spPr/>
    </dgm:pt>
    <dgm:pt modelId="{FE72F176-B239-42CF-A561-16F25CC816AE}" type="pres">
      <dgm:prSet presAssocID="{548E9E2D-BFF0-4E5F-90F8-C4EA82FEC611}" presName="sibTrans" presStyleCnt="0"/>
      <dgm:spPr/>
    </dgm:pt>
    <dgm:pt modelId="{85148788-6F21-41B5-89E8-3DC59296F000}" type="pres">
      <dgm:prSet presAssocID="{99091295-8B3D-4C89-A9CA-91E45CD9F3BB}" presName="compNode" presStyleCnt="0"/>
      <dgm:spPr/>
    </dgm:pt>
    <dgm:pt modelId="{4094BFBB-D3B8-4EC1-B2F2-0F7259996C81}" type="pres">
      <dgm:prSet presAssocID="{99091295-8B3D-4C89-A9CA-91E45CD9F3BB}" presName="bgRect" presStyleLbl="bgShp" presStyleIdx="1" presStyleCnt="6"/>
      <dgm:spPr/>
    </dgm:pt>
    <dgm:pt modelId="{5F6E3226-2996-4437-BB69-1A9661AAE0C8}" type="pres">
      <dgm:prSet presAssocID="{99091295-8B3D-4C89-A9CA-91E45CD9F3BB}"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envelope"/>
        </a:ext>
      </dgm:extLst>
    </dgm:pt>
    <dgm:pt modelId="{BE82E58D-1BA4-401F-A1E3-9B523165B5A8}" type="pres">
      <dgm:prSet presAssocID="{99091295-8B3D-4C89-A9CA-91E45CD9F3BB}" presName="spaceRect" presStyleCnt="0"/>
      <dgm:spPr/>
    </dgm:pt>
    <dgm:pt modelId="{BA61969B-44B6-4E22-9230-256181526910}" type="pres">
      <dgm:prSet presAssocID="{99091295-8B3D-4C89-A9CA-91E45CD9F3BB}" presName="parTx" presStyleLbl="revTx" presStyleIdx="1" presStyleCnt="6">
        <dgm:presLayoutVars>
          <dgm:chMax val="0"/>
          <dgm:chPref val="0"/>
        </dgm:presLayoutVars>
      </dgm:prSet>
      <dgm:spPr/>
    </dgm:pt>
    <dgm:pt modelId="{E22ACFD2-D5B4-44D6-A8B5-3AF3FE7333C8}" type="pres">
      <dgm:prSet presAssocID="{F3FD98A6-1F07-46B6-9FAE-65B3166FC38D}" presName="sibTrans" presStyleCnt="0"/>
      <dgm:spPr/>
    </dgm:pt>
    <dgm:pt modelId="{E1B0ED2F-9757-492E-8F86-06EB3D798249}" type="pres">
      <dgm:prSet presAssocID="{B2D5A7D4-D6C2-460F-9BF7-130283FE821B}" presName="compNode" presStyleCnt="0"/>
      <dgm:spPr/>
    </dgm:pt>
    <dgm:pt modelId="{D0F4BEC4-9F7A-4E28-AFAB-9429FF01A5E6}" type="pres">
      <dgm:prSet presAssocID="{B2D5A7D4-D6C2-460F-9BF7-130283FE821B}" presName="bgRect" presStyleLbl="bgShp" presStyleIdx="2" presStyleCnt="6"/>
      <dgm:spPr/>
    </dgm:pt>
    <dgm:pt modelId="{70003D5D-B4DB-4B73-9109-F22B3360F3F6}" type="pres">
      <dgm:prSet presAssocID="{B2D5A7D4-D6C2-460F-9BF7-130283FE821B}"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Documento"/>
        </a:ext>
      </dgm:extLst>
    </dgm:pt>
    <dgm:pt modelId="{8B1DDE25-6840-4C0C-AF61-870F847BA4EF}" type="pres">
      <dgm:prSet presAssocID="{B2D5A7D4-D6C2-460F-9BF7-130283FE821B}" presName="spaceRect" presStyleCnt="0"/>
      <dgm:spPr/>
    </dgm:pt>
    <dgm:pt modelId="{74349B3B-CBB5-405E-882C-5740CF26B1C6}" type="pres">
      <dgm:prSet presAssocID="{B2D5A7D4-D6C2-460F-9BF7-130283FE821B}" presName="parTx" presStyleLbl="revTx" presStyleIdx="2" presStyleCnt="6">
        <dgm:presLayoutVars>
          <dgm:chMax val="0"/>
          <dgm:chPref val="0"/>
        </dgm:presLayoutVars>
      </dgm:prSet>
      <dgm:spPr/>
    </dgm:pt>
    <dgm:pt modelId="{C9ED40A3-89D4-459B-B15C-538D18654883}" type="pres">
      <dgm:prSet presAssocID="{6E35A8F9-0781-404A-97FC-F4D49970A680}" presName="sibTrans" presStyleCnt="0"/>
      <dgm:spPr/>
    </dgm:pt>
    <dgm:pt modelId="{2FCBF612-C606-4FEC-BBDE-80DE2E39DCA3}" type="pres">
      <dgm:prSet presAssocID="{60A2C097-7D39-4FF0-8AE4-F0006FFBCF35}" presName="compNode" presStyleCnt="0"/>
      <dgm:spPr/>
    </dgm:pt>
    <dgm:pt modelId="{3EB2375B-59A0-43D5-9427-557E22C28CEC}" type="pres">
      <dgm:prSet presAssocID="{60A2C097-7D39-4FF0-8AE4-F0006FFBCF35}" presName="bgRect" presStyleLbl="bgShp" presStyleIdx="3" presStyleCnt="6"/>
      <dgm:spPr/>
    </dgm:pt>
    <dgm:pt modelId="{AD881830-7052-4048-9C25-AD6F4276F3DE}" type="pres">
      <dgm:prSet presAssocID="{60A2C097-7D39-4FF0-8AE4-F0006FFBCF35}"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mbilla"/>
        </a:ext>
      </dgm:extLst>
    </dgm:pt>
    <dgm:pt modelId="{2D3D7733-20FF-4021-8843-E0439496B670}" type="pres">
      <dgm:prSet presAssocID="{60A2C097-7D39-4FF0-8AE4-F0006FFBCF35}" presName="spaceRect" presStyleCnt="0"/>
      <dgm:spPr/>
    </dgm:pt>
    <dgm:pt modelId="{0ACD18A0-EFE9-43E8-B1A1-EFCEE2EFF0D1}" type="pres">
      <dgm:prSet presAssocID="{60A2C097-7D39-4FF0-8AE4-F0006FFBCF35}" presName="parTx" presStyleLbl="revTx" presStyleIdx="3" presStyleCnt="6">
        <dgm:presLayoutVars>
          <dgm:chMax val="0"/>
          <dgm:chPref val="0"/>
        </dgm:presLayoutVars>
      </dgm:prSet>
      <dgm:spPr/>
    </dgm:pt>
    <dgm:pt modelId="{C2C86983-19B9-48A8-83D5-FB98FDE2068D}" type="pres">
      <dgm:prSet presAssocID="{B13449BD-1902-4290-800F-C6FE67C97FD2}" presName="sibTrans" presStyleCnt="0"/>
      <dgm:spPr/>
    </dgm:pt>
    <dgm:pt modelId="{EB661C95-522D-45D9-B582-05FECCADCCF2}" type="pres">
      <dgm:prSet presAssocID="{D1571199-8C7A-4603-AC4D-AD26B9F03413}" presName="compNode" presStyleCnt="0"/>
      <dgm:spPr/>
    </dgm:pt>
    <dgm:pt modelId="{EAA4FC6E-2909-4FC9-9E1C-9F873FEE4996}" type="pres">
      <dgm:prSet presAssocID="{D1571199-8C7A-4603-AC4D-AD26B9F03413}" presName="bgRect" presStyleLbl="bgShp" presStyleIdx="4" presStyleCnt="6"/>
      <dgm:spPr/>
    </dgm:pt>
    <dgm:pt modelId="{36257CE8-8CCA-4974-BB8A-0D35D9963AD2}" type="pres">
      <dgm:prSet presAssocID="{D1571199-8C7A-4603-AC4D-AD26B9F03413}"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cales of Justice"/>
        </a:ext>
      </dgm:extLst>
    </dgm:pt>
    <dgm:pt modelId="{7A7B6E5D-8EB0-4DB5-B121-0F982068C7CB}" type="pres">
      <dgm:prSet presAssocID="{D1571199-8C7A-4603-AC4D-AD26B9F03413}" presName="spaceRect" presStyleCnt="0"/>
      <dgm:spPr/>
    </dgm:pt>
    <dgm:pt modelId="{A73BF4D4-16EA-4041-9BA7-5CB763094788}" type="pres">
      <dgm:prSet presAssocID="{D1571199-8C7A-4603-AC4D-AD26B9F03413}" presName="parTx" presStyleLbl="revTx" presStyleIdx="4" presStyleCnt="6">
        <dgm:presLayoutVars>
          <dgm:chMax val="0"/>
          <dgm:chPref val="0"/>
        </dgm:presLayoutVars>
      </dgm:prSet>
      <dgm:spPr/>
    </dgm:pt>
    <dgm:pt modelId="{E83E5921-618C-4453-9A76-991B0F72F1A6}" type="pres">
      <dgm:prSet presAssocID="{5E5A53EC-7AFF-4CC7-A20D-0CED320A9B33}" presName="sibTrans" presStyleCnt="0"/>
      <dgm:spPr/>
    </dgm:pt>
    <dgm:pt modelId="{FF22C19C-3D3F-4AD9-A756-86AF4E64A827}" type="pres">
      <dgm:prSet presAssocID="{CF47E9E4-2996-456E-98B5-782987065390}" presName="compNode" presStyleCnt="0"/>
      <dgm:spPr/>
    </dgm:pt>
    <dgm:pt modelId="{8C035DEE-0EDD-40DE-93BB-E9BCAEF7683F}" type="pres">
      <dgm:prSet presAssocID="{CF47E9E4-2996-456E-98B5-782987065390}" presName="bgRect" presStyleLbl="bgShp" presStyleIdx="5" presStyleCnt="6"/>
      <dgm:spPr/>
    </dgm:pt>
    <dgm:pt modelId="{6A52E5B0-5804-4B6A-A7E7-D8D3A26F38AE}" type="pres">
      <dgm:prSet presAssocID="{CF47E9E4-2996-456E-98B5-782987065390}"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ca de verificación"/>
        </a:ext>
      </dgm:extLst>
    </dgm:pt>
    <dgm:pt modelId="{BA974CA0-2D5D-4696-AD9F-99697630C93D}" type="pres">
      <dgm:prSet presAssocID="{CF47E9E4-2996-456E-98B5-782987065390}" presName="spaceRect" presStyleCnt="0"/>
      <dgm:spPr/>
    </dgm:pt>
    <dgm:pt modelId="{F7D6A8D2-0588-4DB5-B25C-7F21996D613F}" type="pres">
      <dgm:prSet presAssocID="{CF47E9E4-2996-456E-98B5-782987065390}" presName="parTx" presStyleLbl="revTx" presStyleIdx="5" presStyleCnt="6">
        <dgm:presLayoutVars>
          <dgm:chMax val="0"/>
          <dgm:chPref val="0"/>
        </dgm:presLayoutVars>
      </dgm:prSet>
      <dgm:spPr/>
    </dgm:pt>
  </dgm:ptLst>
  <dgm:cxnLst>
    <dgm:cxn modelId="{9385E91B-A576-4F80-B9BC-8FA27BAA1F94}" type="presOf" srcId="{CF47E9E4-2996-456E-98B5-782987065390}" destId="{F7D6A8D2-0588-4DB5-B25C-7F21996D613F}" srcOrd="0" destOrd="0" presId="urn:microsoft.com/office/officeart/2018/2/layout/IconVerticalSolidList"/>
    <dgm:cxn modelId="{BCAFD11D-8649-4AAB-ADA2-273611DE1C58}" srcId="{56127D96-A3BF-415B-AEA7-EE0A43D3847B}" destId="{60A2C097-7D39-4FF0-8AE4-F0006FFBCF35}" srcOrd="3" destOrd="0" parTransId="{7F5E7FB5-6168-4D1C-AAEE-723B9DAF5193}" sibTransId="{B13449BD-1902-4290-800F-C6FE67C97FD2}"/>
    <dgm:cxn modelId="{AB8AD328-1546-4000-8518-EAB68A6CF568}" type="presOf" srcId="{211A8011-9AD2-4478-878F-30833087B6E7}" destId="{AC2AB111-E31E-42CD-B9A9-7D71ED6BFB12}" srcOrd="0" destOrd="0" presId="urn:microsoft.com/office/officeart/2018/2/layout/IconVerticalSolidList"/>
    <dgm:cxn modelId="{B98E854C-3DBA-4669-8DA5-1B23EB20FA05}" type="presOf" srcId="{60A2C097-7D39-4FF0-8AE4-F0006FFBCF35}" destId="{0ACD18A0-EFE9-43E8-B1A1-EFCEE2EFF0D1}" srcOrd="0" destOrd="0" presId="urn:microsoft.com/office/officeart/2018/2/layout/IconVerticalSolidList"/>
    <dgm:cxn modelId="{78784158-6A18-4F09-9990-3661E02F8FBF}" srcId="{56127D96-A3BF-415B-AEA7-EE0A43D3847B}" destId="{211A8011-9AD2-4478-878F-30833087B6E7}" srcOrd="0" destOrd="0" parTransId="{BCD07832-A5DE-41A6-B48D-AEE82DD6F49D}" sibTransId="{548E9E2D-BFF0-4E5F-90F8-C4EA82FEC611}"/>
    <dgm:cxn modelId="{BBA4755E-00CE-455A-9B90-D647E35B5C09}" srcId="{56127D96-A3BF-415B-AEA7-EE0A43D3847B}" destId="{CF47E9E4-2996-456E-98B5-782987065390}" srcOrd="5" destOrd="0" parTransId="{B1FFB05A-91C3-4434-806A-BC3645907234}" sibTransId="{CD4D23A6-DCDE-47A8-87A6-526C4EC81436}"/>
    <dgm:cxn modelId="{B0990663-887F-4D66-9762-4C084639EC61}" srcId="{56127D96-A3BF-415B-AEA7-EE0A43D3847B}" destId="{D1571199-8C7A-4603-AC4D-AD26B9F03413}" srcOrd="4" destOrd="0" parTransId="{102DCED7-333F-4E5D-85EF-EB467E7C2F79}" sibTransId="{5E5A53EC-7AFF-4CC7-A20D-0CED320A9B33}"/>
    <dgm:cxn modelId="{5726B569-3FDF-475B-A105-11F3D01F1853}" type="presOf" srcId="{56127D96-A3BF-415B-AEA7-EE0A43D3847B}" destId="{D46D0E00-2AC6-43F0-83A9-885189261482}" srcOrd="0" destOrd="0" presId="urn:microsoft.com/office/officeart/2018/2/layout/IconVerticalSolidList"/>
    <dgm:cxn modelId="{073E2F8A-3B89-4E25-88FE-B465346BAEF2}" type="presOf" srcId="{D1571199-8C7A-4603-AC4D-AD26B9F03413}" destId="{A73BF4D4-16EA-4041-9BA7-5CB763094788}" srcOrd="0" destOrd="0" presId="urn:microsoft.com/office/officeart/2018/2/layout/IconVerticalSolidList"/>
    <dgm:cxn modelId="{E373E6A7-C53D-4B95-823C-76C53B99AD6D}" srcId="{56127D96-A3BF-415B-AEA7-EE0A43D3847B}" destId="{B2D5A7D4-D6C2-460F-9BF7-130283FE821B}" srcOrd="2" destOrd="0" parTransId="{E45654D7-67DD-4D2F-B72D-18FF05DA6E4E}" sibTransId="{6E35A8F9-0781-404A-97FC-F4D49970A680}"/>
    <dgm:cxn modelId="{60233BB2-A75E-4CFE-A738-6E298C78E48D}" type="presOf" srcId="{99091295-8B3D-4C89-A9CA-91E45CD9F3BB}" destId="{BA61969B-44B6-4E22-9230-256181526910}" srcOrd="0" destOrd="0" presId="urn:microsoft.com/office/officeart/2018/2/layout/IconVerticalSolidList"/>
    <dgm:cxn modelId="{A9D5B3DF-2A5E-46DE-90C4-8F5383937581}" type="presOf" srcId="{B2D5A7D4-D6C2-460F-9BF7-130283FE821B}" destId="{74349B3B-CBB5-405E-882C-5740CF26B1C6}" srcOrd="0" destOrd="0" presId="urn:microsoft.com/office/officeart/2018/2/layout/IconVerticalSolidList"/>
    <dgm:cxn modelId="{85BD2FF9-E670-4A2D-AF5B-C849B425565A}" srcId="{56127D96-A3BF-415B-AEA7-EE0A43D3847B}" destId="{99091295-8B3D-4C89-A9CA-91E45CD9F3BB}" srcOrd="1" destOrd="0" parTransId="{A55734C2-559B-468C-8B52-39C4FE428F8F}" sibTransId="{F3FD98A6-1F07-46B6-9FAE-65B3166FC38D}"/>
    <dgm:cxn modelId="{C3D67655-5CEE-4ED3-A18C-3DCF2A8BEEE8}" type="presParOf" srcId="{D46D0E00-2AC6-43F0-83A9-885189261482}" destId="{906A9558-E813-4795-85B2-5D945EBBEC72}" srcOrd="0" destOrd="0" presId="urn:microsoft.com/office/officeart/2018/2/layout/IconVerticalSolidList"/>
    <dgm:cxn modelId="{4EDB2990-A1A5-4C71-9EE1-A44E2DB37432}" type="presParOf" srcId="{906A9558-E813-4795-85B2-5D945EBBEC72}" destId="{1F1ACC74-399C-4403-9314-4007CD1D115D}" srcOrd="0" destOrd="0" presId="urn:microsoft.com/office/officeart/2018/2/layout/IconVerticalSolidList"/>
    <dgm:cxn modelId="{E78E8125-DFA6-49EE-80C9-6FC50BE9DB09}" type="presParOf" srcId="{906A9558-E813-4795-85B2-5D945EBBEC72}" destId="{19D7A0AE-F1D1-4153-9046-33F474E20C6B}" srcOrd="1" destOrd="0" presId="urn:microsoft.com/office/officeart/2018/2/layout/IconVerticalSolidList"/>
    <dgm:cxn modelId="{4C6C152D-2E4E-4FF4-A066-39C9FC0FAC52}" type="presParOf" srcId="{906A9558-E813-4795-85B2-5D945EBBEC72}" destId="{2822DAE2-BCA2-4E61-8F47-45A52BEEE72F}" srcOrd="2" destOrd="0" presId="urn:microsoft.com/office/officeart/2018/2/layout/IconVerticalSolidList"/>
    <dgm:cxn modelId="{A0C23E23-98B5-4074-A786-580BD8BCA238}" type="presParOf" srcId="{906A9558-E813-4795-85B2-5D945EBBEC72}" destId="{AC2AB111-E31E-42CD-B9A9-7D71ED6BFB12}" srcOrd="3" destOrd="0" presId="urn:microsoft.com/office/officeart/2018/2/layout/IconVerticalSolidList"/>
    <dgm:cxn modelId="{7F93951B-9DE5-4D5C-8E73-A2187B7FF3F9}" type="presParOf" srcId="{D46D0E00-2AC6-43F0-83A9-885189261482}" destId="{FE72F176-B239-42CF-A561-16F25CC816AE}" srcOrd="1" destOrd="0" presId="urn:microsoft.com/office/officeart/2018/2/layout/IconVerticalSolidList"/>
    <dgm:cxn modelId="{55BFF8CA-8647-4377-AF37-09CF1D212813}" type="presParOf" srcId="{D46D0E00-2AC6-43F0-83A9-885189261482}" destId="{85148788-6F21-41B5-89E8-3DC59296F000}" srcOrd="2" destOrd="0" presId="urn:microsoft.com/office/officeart/2018/2/layout/IconVerticalSolidList"/>
    <dgm:cxn modelId="{8B1D97A0-5BF0-4CC4-BED2-0B364AAE4132}" type="presParOf" srcId="{85148788-6F21-41B5-89E8-3DC59296F000}" destId="{4094BFBB-D3B8-4EC1-B2F2-0F7259996C81}" srcOrd="0" destOrd="0" presId="urn:microsoft.com/office/officeart/2018/2/layout/IconVerticalSolidList"/>
    <dgm:cxn modelId="{BD84418A-093B-4F54-AAA4-E255733AF458}" type="presParOf" srcId="{85148788-6F21-41B5-89E8-3DC59296F000}" destId="{5F6E3226-2996-4437-BB69-1A9661AAE0C8}" srcOrd="1" destOrd="0" presId="urn:microsoft.com/office/officeart/2018/2/layout/IconVerticalSolidList"/>
    <dgm:cxn modelId="{E117E16A-FC23-4E37-BBC8-C06046AD1646}" type="presParOf" srcId="{85148788-6F21-41B5-89E8-3DC59296F000}" destId="{BE82E58D-1BA4-401F-A1E3-9B523165B5A8}" srcOrd="2" destOrd="0" presId="urn:microsoft.com/office/officeart/2018/2/layout/IconVerticalSolidList"/>
    <dgm:cxn modelId="{490FB519-1CDE-467E-8D89-BDB2A194E353}" type="presParOf" srcId="{85148788-6F21-41B5-89E8-3DC59296F000}" destId="{BA61969B-44B6-4E22-9230-256181526910}" srcOrd="3" destOrd="0" presId="urn:microsoft.com/office/officeart/2018/2/layout/IconVerticalSolidList"/>
    <dgm:cxn modelId="{6D620AB1-3BE4-4E81-8D5F-FD67F2A089C0}" type="presParOf" srcId="{D46D0E00-2AC6-43F0-83A9-885189261482}" destId="{E22ACFD2-D5B4-44D6-A8B5-3AF3FE7333C8}" srcOrd="3" destOrd="0" presId="urn:microsoft.com/office/officeart/2018/2/layout/IconVerticalSolidList"/>
    <dgm:cxn modelId="{5B204C98-1E4C-4E79-8E1B-C58F3B1AFFE3}" type="presParOf" srcId="{D46D0E00-2AC6-43F0-83A9-885189261482}" destId="{E1B0ED2F-9757-492E-8F86-06EB3D798249}" srcOrd="4" destOrd="0" presId="urn:microsoft.com/office/officeart/2018/2/layout/IconVerticalSolidList"/>
    <dgm:cxn modelId="{B0C7358A-FDCE-4DA3-A8E2-5B2E711F9EF0}" type="presParOf" srcId="{E1B0ED2F-9757-492E-8F86-06EB3D798249}" destId="{D0F4BEC4-9F7A-4E28-AFAB-9429FF01A5E6}" srcOrd="0" destOrd="0" presId="urn:microsoft.com/office/officeart/2018/2/layout/IconVerticalSolidList"/>
    <dgm:cxn modelId="{13BEE4F1-842B-479F-BB19-D310F59E9540}" type="presParOf" srcId="{E1B0ED2F-9757-492E-8F86-06EB3D798249}" destId="{70003D5D-B4DB-4B73-9109-F22B3360F3F6}" srcOrd="1" destOrd="0" presId="urn:microsoft.com/office/officeart/2018/2/layout/IconVerticalSolidList"/>
    <dgm:cxn modelId="{1663D430-2F3B-445A-9E6A-7608AAB2C192}" type="presParOf" srcId="{E1B0ED2F-9757-492E-8F86-06EB3D798249}" destId="{8B1DDE25-6840-4C0C-AF61-870F847BA4EF}" srcOrd="2" destOrd="0" presId="urn:microsoft.com/office/officeart/2018/2/layout/IconVerticalSolidList"/>
    <dgm:cxn modelId="{0ADF95D5-5B88-482C-8499-DD3C3E707A05}" type="presParOf" srcId="{E1B0ED2F-9757-492E-8F86-06EB3D798249}" destId="{74349B3B-CBB5-405E-882C-5740CF26B1C6}" srcOrd="3" destOrd="0" presId="urn:microsoft.com/office/officeart/2018/2/layout/IconVerticalSolidList"/>
    <dgm:cxn modelId="{000EA463-F425-431C-AAD8-7EECCC2DA0C7}" type="presParOf" srcId="{D46D0E00-2AC6-43F0-83A9-885189261482}" destId="{C9ED40A3-89D4-459B-B15C-538D18654883}" srcOrd="5" destOrd="0" presId="urn:microsoft.com/office/officeart/2018/2/layout/IconVerticalSolidList"/>
    <dgm:cxn modelId="{D5895390-CAD1-4460-8EA9-F512FC89AE6D}" type="presParOf" srcId="{D46D0E00-2AC6-43F0-83A9-885189261482}" destId="{2FCBF612-C606-4FEC-BBDE-80DE2E39DCA3}" srcOrd="6" destOrd="0" presId="urn:microsoft.com/office/officeart/2018/2/layout/IconVerticalSolidList"/>
    <dgm:cxn modelId="{F62CC27B-2C51-4149-9F7D-22E726B6C828}" type="presParOf" srcId="{2FCBF612-C606-4FEC-BBDE-80DE2E39DCA3}" destId="{3EB2375B-59A0-43D5-9427-557E22C28CEC}" srcOrd="0" destOrd="0" presId="urn:microsoft.com/office/officeart/2018/2/layout/IconVerticalSolidList"/>
    <dgm:cxn modelId="{3021B92C-2721-48C0-8EB5-C0858E58B302}" type="presParOf" srcId="{2FCBF612-C606-4FEC-BBDE-80DE2E39DCA3}" destId="{AD881830-7052-4048-9C25-AD6F4276F3DE}" srcOrd="1" destOrd="0" presId="urn:microsoft.com/office/officeart/2018/2/layout/IconVerticalSolidList"/>
    <dgm:cxn modelId="{D2E7BB45-E93A-4F33-AE20-0D06A4FD257F}" type="presParOf" srcId="{2FCBF612-C606-4FEC-BBDE-80DE2E39DCA3}" destId="{2D3D7733-20FF-4021-8843-E0439496B670}" srcOrd="2" destOrd="0" presId="urn:microsoft.com/office/officeart/2018/2/layout/IconVerticalSolidList"/>
    <dgm:cxn modelId="{DBD46472-5215-48B3-B034-DE6C4A995288}" type="presParOf" srcId="{2FCBF612-C606-4FEC-BBDE-80DE2E39DCA3}" destId="{0ACD18A0-EFE9-43E8-B1A1-EFCEE2EFF0D1}" srcOrd="3" destOrd="0" presId="urn:microsoft.com/office/officeart/2018/2/layout/IconVerticalSolidList"/>
    <dgm:cxn modelId="{18F5A10D-D534-4B3F-A0A7-FF526B5B5C57}" type="presParOf" srcId="{D46D0E00-2AC6-43F0-83A9-885189261482}" destId="{C2C86983-19B9-48A8-83D5-FB98FDE2068D}" srcOrd="7" destOrd="0" presId="urn:microsoft.com/office/officeart/2018/2/layout/IconVerticalSolidList"/>
    <dgm:cxn modelId="{3AE00896-428F-477F-8AE3-E745915C183A}" type="presParOf" srcId="{D46D0E00-2AC6-43F0-83A9-885189261482}" destId="{EB661C95-522D-45D9-B582-05FECCADCCF2}" srcOrd="8" destOrd="0" presId="urn:microsoft.com/office/officeart/2018/2/layout/IconVerticalSolidList"/>
    <dgm:cxn modelId="{5A398343-C7A7-47C7-A7F9-1BE126A5AC2F}" type="presParOf" srcId="{EB661C95-522D-45D9-B582-05FECCADCCF2}" destId="{EAA4FC6E-2909-4FC9-9E1C-9F873FEE4996}" srcOrd="0" destOrd="0" presId="urn:microsoft.com/office/officeart/2018/2/layout/IconVerticalSolidList"/>
    <dgm:cxn modelId="{AC2B38BB-E60C-44B6-85F8-3624C553FF5C}" type="presParOf" srcId="{EB661C95-522D-45D9-B582-05FECCADCCF2}" destId="{36257CE8-8CCA-4974-BB8A-0D35D9963AD2}" srcOrd="1" destOrd="0" presId="urn:microsoft.com/office/officeart/2018/2/layout/IconVerticalSolidList"/>
    <dgm:cxn modelId="{98F23EB2-1CCB-456C-B39B-71528177114F}" type="presParOf" srcId="{EB661C95-522D-45D9-B582-05FECCADCCF2}" destId="{7A7B6E5D-8EB0-4DB5-B121-0F982068C7CB}" srcOrd="2" destOrd="0" presId="urn:microsoft.com/office/officeart/2018/2/layout/IconVerticalSolidList"/>
    <dgm:cxn modelId="{D1F0F758-212C-43D7-958B-36FA12FD91AC}" type="presParOf" srcId="{EB661C95-522D-45D9-B582-05FECCADCCF2}" destId="{A73BF4D4-16EA-4041-9BA7-5CB763094788}" srcOrd="3" destOrd="0" presId="urn:microsoft.com/office/officeart/2018/2/layout/IconVerticalSolidList"/>
    <dgm:cxn modelId="{99703103-13EE-41C0-B68D-E0FC641070CE}" type="presParOf" srcId="{D46D0E00-2AC6-43F0-83A9-885189261482}" destId="{E83E5921-618C-4453-9A76-991B0F72F1A6}" srcOrd="9" destOrd="0" presId="urn:microsoft.com/office/officeart/2018/2/layout/IconVerticalSolidList"/>
    <dgm:cxn modelId="{7955871D-03B4-4E0D-8E35-1E6DCDB00859}" type="presParOf" srcId="{D46D0E00-2AC6-43F0-83A9-885189261482}" destId="{FF22C19C-3D3F-4AD9-A756-86AF4E64A827}" srcOrd="10" destOrd="0" presId="urn:microsoft.com/office/officeart/2018/2/layout/IconVerticalSolidList"/>
    <dgm:cxn modelId="{B14B0BB6-52F3-4892-B5AD-DA609CF930C0}" type="presParOf" srcId="{FF22C19C-3D3F-4AD9-A756-86AF4E64A827}" destId="{8C035DEE-0EDD-40DE-93BB-E9BCAEF7683F}" srcOrd="0" destOrd="0" presId="urn:microsoft.com/office/officeart/2018/2/layout/IconVerticalSolidList"/>
    <dgm:cxn modelId="{C2398823-8177-4E82-B8C5-857E154C9801}" type="presParOf" srcId="{FF22C19C-3D3F-4AD9-A756-86AF4E64A827}" destId="{6A52E5B0-5804-4B6A-A7E7-D8D3A26F38AE}" srcOrd="1" destOrd="0" presId="urn:microsoft.com/office/officeart/2018/2/layout/IconVerticalSolidList"/>
    <dgm:cxn modelId="{81BA07C0-84B5-4FED-AE64-548C35AF745E}" type="presParOf" srcId="{FF22C19C-3D3F-4AD9-A756-86AF4E64A827}" destId="{BA974CA0-2D5D-4696-AD9F-99697630C93D}" srcOrd="2" destOrd="0" presId="urn:microsoft.com/office/officeart/2018/2/layout/IconVerticalSolidList"/>
    <dgm:cxn modelId="{95DF89BD-CFAC-465A-8D89-075115AC972D}" type="presParOf" srcId="{FF22C19C-3D3F-4AD9-A756-86AF4E64A827}" destId="{F7D6A8D2-0588-4DB5-B25C-7F21996D613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84FB26-091C-4219-AAB9-DF6BB535A03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8DAC1D7-DEDA-4BB9-8E00-C04014884C23}">
      <dgm:prSet/>
      <dgm:spPr/>
      <dgm:t>
        <a:bodyPr/>
        <a:lstStyle/>
        <a:p>
          <a:r>
            <a:rPr lang="es-CL" dirty="0"/>
            <a:t>Aprender a poner orden en la propias ideas y a ordenar los datos: es una especie de trabajo </a:t>
          </a:r>
          <a:r>
            <a:rPr lang="es-CL" dirty="0" err="1"/>
            <a:t>metódico</a:t>
          </a:r>
          <a:r>
            <a:rPr lang="es-CL" dirty="0"/>
            <a:t>; supone construir un «objeto» que, en principio, sirva </a:t>
          </a:r>
          <a:r>
            <a:rPr lang="es-CL" dirty="0" err="1"/>
            <a:t>también</a:t>
          </a:r>
          <a:r>
            <a:rPr lang="es-CL" dirty="0"/>
            <a:t> a los </a:t>
          </a:r>
          <a:r>
            <a:rPr lang="es-CL" dirty="0" err="1"/>
            <a:t>demás</a:t>
          </a:r>
          <a:r>
            <a:rPr lang="es-CL" dirty="0"/>
            <a:t>.</a:t>
          </a:r>
          <a:endParaRPr lang="en-US" dirty="0"/>
        </a:p>
      </dgm:t>
    </dgm:pt>
    <dgm:pt modelId="{C3483B05-342E-4698-BD6B-C7E61C84C8CC}" type="parTrans" cxnId="{1A282011-3B79-410C-971B-5B968BAAFCEC}">
      <dgm:prSet/>
      <dgm:spPr/>
      <dgm:t>
        <a:bodyPr/>
        <a:lstStyle/>
        <a:p>
          <a:endParaRPr lang="en-US"/>
        </a:p>
      </dgm:t>
    </dgm:pt>
    <dgm:pt modelId="{6714421C-49F7-4BF9-9D84-7AD6F468A166}" type="sibTrans" cxnId="{1A282011-3B79-410C-971B-5B968BAAFCEC}">
      <dgm:prSet/>
      <dgm:spPr/>
      <dgm:t>
        <a:bodyPr/>
        <a:lstStyle/>
        <a:p>
          <a:endParaRPr lang="en-US"/>
        </a:p>
      </dgm:t>
    </dgm:pt>
    <dgm:pt modelId="{78DF89B0-15AC-4DD2-8D0D-1669C040F101}">
      <dgm:prSet/>
      <dgm:spPr/>
      <dgm:t>
        <a:bodyPr/>
        <a:lstStyle/>
        <a:p>
          <a:r>
            <a:rPr lang="es-CL"/>
            <a:t>Y para ello no es tan importante el tema de la tesis como la experiencia de trabajo que comporta. </a:t>
          </a:r>
          <a:endParaRPr lang="en-US"/>
        </a:p>
      </dgm:t>
    </dgm:pt>
    <dgm:pt modelId="{089F11D4-F134-4B24-8EA6-6C74D5A3316C}" type="parTrans" cxnId="{C243829A-6B99-4B85-948D-B859050E1B67}">
      <dgm:prSet/>
      <dgm:spPr/>
      <dgm:t>
        <a:bodyPr/>
        <a:lstStyle/>
        <a:p>
          <a:endParaRPr lang="en-US"/>
        </a:p>
      </dgm:t>
    </dgm:pt>
    <dgm:pt modelId="{034701FF-72FF-4527-941F-29F11113AF68}" type="sibTrans" cxnId="{C243829A-6B99-4B85-948D-B859050E1B67}">
      <dgm:prSet/>
      <dgm:spPr/>
      <dgm:t>
        <a:bodyPr/>
        <a:lstStyle/>
        <a:p>
          <a:endParaRPr lang="en-US"/>
        </a:p>
      </dgm:t>
    </dgm:pt>
    <dgm:pt modelId="{42093791-B01D-46A5-94D7-FE13108AB7D6}">
      <dgm:prSet/>
      <dgm:spPr/>
      <dgm:t>
        <a:bodyPr/>
        <a:lstStyle/>
        <a:p>
          <a:r>
            <a:rPr lang="es-CL"/>
            <a:t>Aunque sea preferible hacer una tesis sobre un tema que agrade, el tema es secundario respecto del método de trabajo y la experiencia que de él se extrae. </a:t>
          </a:r>
          <a:endParaRPr lang="en-US"/>
        </a:p>
      </dgm:t>
    </dgm:pt>
    <dgm:pt modelId="{0D459796-2016-4F17-BC9F-B1375CBE207A}" type="parTrans" cxnId="{8AC247FC-0094-4395-AF99-2F80675389EB}">
      <dgm:prSet/>
      <dgm:spPr/>
      <dgm:t>
        <a:bodyPr/>
        <a:lstStyle/>
        <a:p>
          <a:endParaRPr lang="en-US"/>
        </a:p>
      </dgm:t>
    </dgm:pt>
    <dgm:pt modelId="{1C1F2470-AF5F-4473-9EA6-9FFE7CE3A3AE}" type="sibTrans" cxnId="{8AC247FC-0094-4395-AF99-2F80675389EB}">
      <dgm:prSet/>
      <dgm:spPr/>
      <dgm:t>
        <a:bodyPr/>
        <a:lstStyle/>
        <a:p>
          <a:endParaRPr lang="en-US"/>
        </a:p>
      </dgm:t>
    </dgm:pt>
    <dgm:pt modelId="{BAD1D32F-876C-49BE-AF48-B7253D3F4242}" type="pres">
      <dgm:prSet presAssocID="{9584FB26-091C-4219-AAB9-DF6BB535A034}" presName="root" presStyleCnt="0">
        <dgm:presLayoutVars>
          <dgm:dir/>
          <dgm:resizeHandles val="exact"/>
        </dgm:presLayoutVars>
      </dgm:prSet>
      <dgm:spPr/>
    </dgm:pt>
    <dgm:pt modelId="{E48C56F4-28B7-425A-A02E-68DDFD5AD522}" type="pres">
      <dgm:prSet presAssocID="{58DAC1D7-DEDA-4BB9-8E00-C04014884C23}" presName="compNode" presStyleCnt="0"/>
      <dgm:spPr/>
    </dgm:pt>
    <dgm:pt modelId="{E8D42365-5D00-4EC8-9DFB-8964FC5B4746}" type="pres">
      <dgm:prSet presAssocID="{58DAC1D7-DEDA-4BB9-8E00-C04014884C23}" presName="bgRect" presStyleLbl="bgShp" presStyleIdx="0" presStyleCnt="3"/>
      <dgm:spPr/>
    </dgm:pt>
    <dgm:pt modelId="{FAFEBA14-04EB-4A2F-831A-CCD6ACC85A3F}" type="pres">
      <dgm:prSet presAssocID="{58DAC1D7-DEDA-4BB9-8E00-C04014884C23}"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Aula de clases"/>
        </a:ext>
      </dgm:extLst>
    </dgm:pt>
    <dgm:pt modelId="{3B00B636-2EF5-4A29-81FB-683F84E91D93}" type="pres">
      <dgm:prSet presAssocID="{58DAC1D7-DEDA-4BB9-8E00-C04014884C23}" presName="spaceRect" presStyleCnt="0"/>
      <dgm:spPr/>
    </dgm:pt>
    <dgm:pt modelId="{5A43686F-87A5-4BD7-AA76-B89934251B24}" type="pres">
      <dgm:prSet presAssocID="{58DAC1D7-DEDA-4BB9-8E00-C04014884C23}" presName="parTx" presStyleLbl="revTx" presStyleIdx="0" presStyleCnt="3">
        <dgm:presLayoutVars>
          <dgm:chMax val="0"/>
          <dgm:chPref val="0"/>
        </dgm:presLayoutVars>
      </dgm:prSet>
      <dgm:spPr/>
    </dgm:pt>
    <dgm:pt modelId="{B2EBE177-E2FB-4567-B89B-E651C4349ACC}" type="pres">
      <dgm:prSet presAssocID="{6714421C-49F7-4BF9-9D84-7AD6F468A166}" presName="sibTrans" presStyleCnt="0"/>
      <dgm:spPr/>
    </dgm:pt>
    <dgm:pt modelId="{2C33AB7C-DE0F-4E50-9CF0-313DACB87A7D}" type="pres">
      <dgm:prSet presAssocID="{78DF89B0-15AC-4DD2-8D0D-1669C040F101}" presName="compNode" presStyleCnt="0"/>
      <dgm:spPr/>
    </dgm:pt>
    <dgm:pt modelId="{FFEF7F2A-9466-44C3-A9CF-8BF3F5D580DB}" type="pres">
      <dgm:prSet presAssocID="{78DF89B0-15AC-4DD2-8D0D-1669C040F101}" presName="bgRect" presStyleLbl="bgShp" presStyleIdx="1" presStyleCnt="3"/>
      <dgm:spPr/>
    </dgm:pt>
    <dgm:pt modelId="{BBD51D16-ADC7-46C1-9DDE-9A6672A6D265}" type="pres">
      <dgm:prSet presAssocID="{78DF89B0-15AC-4DD2-8D0D-1669C040F101}"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bros"/>
        </a:ext>
      </dgm:extLst>
    </dgm:pt>
    <dgm:pt modelId="{7686D891-512E-4B4D-BD70-F96C25E7BF8B}" type="pres">
      <dgm:prSet presAssocID="{78DF89B0-15AC-4DD2-8D0D-1669C040F101}" presName="spaceRect" presStyleCnt="0"/>
      <dgm:spPr/>
    </dgm:pt>
    <dgm:pt modelId="{993A03FA-91E4-4BB1-B169-DF0E70C6E900}" type="pres">
      <dgm:prSet presAssocID="{78DF89B0-15AC-4DD2-8D0D-1669C040F101}" presName="parTx" presStyleLbl="revTx" presStyleIdx="1" presStyleCnt="3">
        <dgm:presLayoutVars>
          <dgm:chMax val="0"/>
          <dgm:chPref val="0"/>
        </dgm:presLayoutVars>
      </dgm:prSet>
      <dgm:spPr/>
    </dgm:pt>
    <dgm:pt modelId="{DEBC5739-1B66-4082-B78F-C4CA7C50E9D7}" type="pres">
      <dgm:prSet presAssocID="{034701FF-72FF-4527-941F-29F11113AF68}" presName="sibTrans" presStyleCnt="0"/>
      <dgm:spPr/>
    </dgm:pt>
    <dgm:pt modelId="{10AD4AED-6A9E-4051-857D-2A2186285FA4}" type="pres">
      <dgm:prSet presAssocID="{42093791-B01D-46A5-94D7-FE13108AB7D6}" presName="compNode" presStyleCnt="0"/>
      <dgm:spPr/>
    </dgm:pt>
    <dgm:pt modelId="{E63A15B8-8D7A-4EAF-9764-A00F146907B7}" type="pres">
      <dgm:prSet presAssocID="{42093791-B01D-46A5-94D7-FE13108AB7D6}" presName="bgRect" presStyleLbl="bgShp" presStyleIdx="2" presStyleCnt="3"/>
      <dgm:spPr/>
    </dgm:pt>
    <dgm:pt modelId="{CDD6B817-26A1-4969-B8B6-F1E0FB739784}" type="pres">
      <dgm:prSet presAssocID="{42093791-B01D-46A5-94D7-FE13108AB7D6}"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Lápiz"/>
        </a:ext>
      </dgm:extLst>
    </dgm:pt>
    <dgm:pt modelId="{D17F1C76-B60D-479B-89E1-501CFD74E134}" type="pres">
      <dgm:prSet presAssocID="{42093791-B01D-46A5-94D7-FE13108AB7D6}" presName="spaceRect" presStyleCnt="0"/>
      <dgm:spPr/>
    </dgm:pt>
    <dgm:pt modelId="{5439940D-CA61-473D-9F7F-0A7AFE75134F}" type="pres">
      <dgm:prSet presAssocID="{42093791-B01D-46A5-94D7-FE13108AB7D6}" presName="parTx" presStyleLbl="revTx" presStyleIdx="2" presStyleCnt="3">
        <dgm:presLayoutVars>
          <dgm:chMax val="0"/>
          <dgm:chPref val="0"/>
        </dgm:presLayoutVars>
      </dgm:prSet>
      <dgm:spPr/>
    </dgm:pt>
  </dgm:ptLst>
  <dgm:cxnLst>
    <dgm:cxn modelId="{1A282011-3B79-410C-971B-5B968BAAFCEC}" srcId="{9584FB26-091C-4219-AAB9-DF6BB535A034}" destId="{58DAC1D7-DEDA-4BB9-8E00-C04014884C23}" srcOrd="0" destOrd="0" parTransId="{C3483B05-342E-4698-BD6B-C7E61C84C8CC}" sibTransId="{6714421C-49F7-4BF9-9D84-7AD6F468A166}"/>
    <dgm:cxn modelId="{D35F4613-A8A8-42B4-8B3C-9D73387156F1}" type="presOf" srcId="{9584FB26-091C-4219-AAB9-DF6BB535A034}" destId="{BAD1D32F-876C-49BE-AF48-B7253D3F4242}" srcOrd="0" destOrd="0" presId="urn:microsoft.com/office/officeart/2018/2/layout/IconVerticalSolidList"/>
    <dgm:cxn modelId="{08847347-32F5-416D-94AA-50957D9F0FA8}" type="presOf" srcId="{42093791-B01D-46A5-94D7-FE13108AB7D6}" destId="{5439940D-CA61-473D-9F7F-0A7AFE75134F}" srcOrd="0" destOrd="0" presId="urn:microsoft.com/office/officeart/2018/2/layout/IconVerticalSolidList"/>
    <dgm:cxn modelId="{C243829A-6B99-4B85-948D-B859050E1B67}" srcId="{9584FB26-091C-4219-AAB9-DF6BB535A034}" destId="{78DF89B0-15AC-4DD2-8D0D-1669C040F101}" srcOrd="1" destOrd="0" parTransId="{089F11D4-F134-4B24-8EA6-6C74D5A3316C}" sibTransId="{034701FF-72FF-4527-941F-29F11113AF68}"/>
    <dgm:cxn modelId="{DFC3CB9C-3894-401F-BDB4-27397629C866}" type="presOf" srcId="{78DF89B0-15AC-4DD2-8D0D-1669C040F101}" destId="{993A03FA-91E4-4BB1-B169-DF0E70C6E900}" srcOrd="0" destOrd="0" presId="urn:microsoft.com/office/officeart/2018/2/layout/IconVerticalSolidList"/>
    <dgm:cxn modelId="{D2F12AD2-83AD-4A79-94C1-884A212807DF}" type="presOf" srcId="{58DAC1D7-DEDA-4BB9-8E00-C04014884C23}" destId="{5A43686F-87A5-4BD7-AA76-B89934251B24}" srcOrd="0" destOrd="0" presId="urn:microsoft.com/office/officeart/2018/2/layout/IconVerticalSolidList"/>
    <dgm:cxn modelId="{8AC247FC-0094-4395-AF99-2F80675389EB}" srcId="{9584FB26-091C-4219-AAB9-DF6BB535A034}" destId="{42093791-B01D-46A5-94D7-FE13108AB7D6}" srcOrd="2" destOrd="0" parTransId="{0D459796-2016-4F17-BC9F-B1375CBE207A}" sibTransId="{1C1F2470-AF5F-4473-9EA6-9FFE7CE3A3AE}"/>
    <dgm:cxn modelId="{1E53E54C-483B-4B06-A4CA-8BC6F2F966CF}" type="presParOf" srcId="{BAD1D32F-876C-49BE-AF48-B7253D3F4242}" destId="{E48C56F4-28B7-425A-A02E-68DDFD5AD522}" srcOrd="0" destOrd="0" presId="urn:microsoft.com/office/officeart/2018/2/layout/IconVerticalSolidList"/>
    <dgm:cxn modelId="{A0CC93A4-81B5-4FEB-963A-41A400D81B95}" type="presParOf" srcId="{E48C56F4-28B7-425A-A02E-68DDFD5AD522}" destId="{E8D42365-5D00-4EC8-9DFB-8964FC5B4746}" srcOrd="0" destOrd="0" presId="urn:microsoft.com/office/officeart/2018/2/layout/IconVerticalSolidList"/>
    <dgm:cxn modelId="{FE22DEAC-C740-4D89-B96E-E64D7A16CDE2}" type="presParOf" srcId="{E48C56F4-28B7-425A-A02E-68DDFD5AD522}" destId="{FAFEBA14-04EB-4A2F-831A-CCD6ACC85A3F}" srcOrd="1" destOrd="0" presId="urn:microsoft.com/office/officeart/2018/2/layout/IconVerticalSolidList"/>
    <dgm:cxn modelId="{A2E6AB73-9898-46DA-BBA6-BF4B22207D53}" type="presParOf" srcId="{E48C56F4-28B7-425A-A02E-68DDFD5AD522}" destId="{3B00B636-2EF5-4A29-81FB-683F84E91D93}" srcOrd="2" destOrd="0" presId="urn:microsoft.com/office/officeart/2018/2/layout/IconVerticalSolidList"/>
    <dgm:cxn modelId="{4209AC22-9FE9-4512-B3D4-EA34FC81FA69}" type="presParOf" srcId="{E48C56F4-28B7-425A-A02E-68DDFD5AD522}" destId="{5A43686F-87A5-4BD7-AA76-B89934251B24}" srcOrd="3" destOrd="0" presId="urn:microsoft.com/office/officeart/2018/2/layout/IconVerticalSolidList"/>
    <dgm:cxn modelId="{E52B913C-F5B2-4F93-8C80-FD51755EF06D}" type="presParOf" srcId="{BAD1D32F-876C-49BE-AF48-B7253D3F4242}" destId="{B2EBE177-E2FB-4567-B89B-E651C4349ACC}" srcOrd="1" destOrd="0" presId="urn:microsoft.com/office/officeart/2018/2/layout/IconVerticalSolidList"/>
    <dgm:cxn modelId="{B7A71C35-D6D7-4EB3-9CFC-A6C48489CED5}" type="presParOf" srcId="{BAD1D32F-876C-49BE-AF48-B7253D3F4242}" destId="{2C33AB7C-DE0F-4E50-9CF0-313DACB87A7D}" srcOrd="2" destOrd="0" presId="urn:microsoft.com/office/officeart/2018/2/layout/IconVerticalSolidList"/>
    <dgm:cxn modelId="{E4265B61-3FF3-44BB-AF1F-F9B8808580EC}" type="presParOf" srcId="{2C33AB7C-DE0F-4E50-9CF0-313DACB87A7D}" destId="{FFEF7F2A-9466-44C3-A9CF-8BF3F5D580DB}" srcOrd="0" destOrd="0" presId="urn:microsoft.com/office/officeart/2018/2/layout/IconVerticalSolidList"/>
    <dgm:cxn modelId="{51C99D2D-EB01-426C-83F5-C3F438A74ED5}" type="presParOf" srcId="{2C33AB7C-DE0F-4E50-9CF0-313DACB87A7D}" destId="{BBD51D16-ADC7-46C1-9DDE-9A6672A6D265}" srcOrd="1" destOrd="0" presId="urn:microsoft.com/office/officeart/2018/2/layout/IconVerticalSolidList"/>
    <dgm:cxn modelId="{66F8BDE7-3B2A-4786-A737-4C351A27EF42}" type="presParOf" srcId="{2C33AB7C-DE0F-4E50-9CF0-313DACB87A7D}" destId="{7686D891-512E-4B4D-BD70-F96C25E7BF8B}" srcOrd="2" destOrd="0" presId="urn:microsoft.com/office/officeart/2018/2/layout/IconVerticalSolidList"/>
    <dgm:cxn modelId="{C366A566-9FCD-496A-AFA9-7E1DC635AF3C}" type="presParOf" srcId="{2C33AB7C-DE0F-4E50-9CF0-313DACB87A7D}" destId="{993A03FA-91E4-4BB1-B169-DF0E70C6E900}" srcOrd="3" destOrd="0" presId="urn:microsoft.com/office/officeart/2018/2/layout/IconVerticalSolidList"/>
    <dgm:cxn modelId="{8D0B1FF3-19F0-4F5C-B85B-734105C06303}" type="presParOf" srcId="{BAD1D32F-876C-49BE-AF48-B7253D3F4242}" destId="{DEBC5739-1B66-4082-B78F-C4CA7C50E9D7}" srcOrd="3" destOrd="0" presId="urn:microsoft.com/office/officeart/2018/2/layout/IconVerticalSolidList"/>
    <dgm:cxn modelId="{83512843-43E6-4635-AE6F-10A1EBBDC57D}" type="presParOf" srcId="{BAD1D32F-876C-49BE-AF48-B7253D3F4242}" destId="{10AD4AED-6A9E-4051-857D-2A2186285FA4}" srcOrd="4" destOrd="0" presId="urn:microsoft.com/office/officeart/2018/2/layout/IconVerticalSolidList"/>
    <dgm:cxn modelId="{2B4202CC-917F-4FE4-8B47-C1E7C0A75B10}" type="presParOf" srcId="{10AD4AED-6A9E-4051-857D-2A2186285FA4}" destId="{E63A15B8-8D7A-4EAF-9764-A00F146907B7}" srcOrd="0" destOrd="0" presId="urn:microsoft.com/office/officeart/2018/2/layout/IconVerticalSolidList"/>
    <dgm:cxn modelId="{9D1D04F5-52E2-4EC7-B9C8-6D6D0ADCFE8E}" type="presParOf" srcId="{10AD4AED-6A9E-4051-857D-2A2186285FA4}" destId="{CDD6B817-26A1-4969-B8B6-F1E0FB739784}" srcOrd="1" destOrd="0" presId="urn:microsoft.com/office/officeart/2018/2/layout/IconVerticalSolidList"/>
    <dgm:cxn modelId="{E29F7B4A-3D18-4E6E-B653-A3EF8DB0144B}" type="presParOf" srcId="{10AD4AED-6A9E-4051-857D-2A2186285FA4}" destId="{D17F1C76-B60D-479B-89E1-501CFD74E134}" srcOrd="2" destOrd="0" presId="urn:microsoft.com/office/officeart/2018/2/layout/IconVerticalSolidList"/>
    <dgm:cxn modelId="{19B0BF68-7774-4607-874C-86CCFF8F85CC}" type="presParOf" srcId="{10AD4AED-6A9E-4051-857D-2A2186285FA4}" destId="{5439940D-CA61-473D-9F7F-0A7AFE75134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DC4BFE3-1B2A-4F23-9EB0-9AEBE3E3DEB8}"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EE640B5E-C678-41D3-A235-29F394EDECBA}">
      <dgm:prSet/>
      <dgm:spPr/>
      <dgm:t>
        <a:bodyPr/>
        <a:lstStyle/>
        <a:p>
          <a:r>
            <a:rPr lang="es-CL"/>
            <a:t>Que el tema corresponda a los intereses del estudiante; </a:t>
          </a:r>
          <a:endParaRPr lang="en-US"/>
        </a:p>
      </dgm:t>
    </dgm:pt>
    <dgm:pt modelId="{46051871-2E92-4988-AAD3-DFB891868475}" type="parTrans" cxnId="{5C2D2D0F-CC8A-41DC-97D5-9867F23285A8}">
      <dgm:prSet/>
      <dgm:spPr/>
      <dgm:t>
        <a:bodyPr/>
        <a:lstStyle/>
        <a:p>
          <a:endParaRPr lang="en-US"/>
        </a:p>
      </dgm:t>
    </dgm:pt>
    <dgm:pt modelId="{7C7FD915-EFB7-4D10-96C1-2FC72CEAB4D9}" type="sibTrans" cxnId="{5C2D2D0F-CC8A-41DC-97D5-9867F23285A8}">
      <dgm:prSet/>
      <dgm:spPr/>
      <dgm:t>
        <a:bodyPr/>
        <a:lstStyle/>
        <a:p>
          <a:endParaRPr lang="en-US"/>
        </a:p>
      </dgm:t>
    </dgm:pt>
    <dgm:pt modelId="{16D88D58-927E-438D-B79A-C0A7766FF09E}">
      <dgm:prSet/>
      <dgm:spPr/>
      <dgm:t>
        <a:bodyPr/>
        <a:lstStyle/>
        <a:p>
          <a:r>
            <a:rPr lang="es-CL"/>
            <a:t>Que las fuentes a que se recurra sean asequibles, es decir, al alcance físico del estudiante; </a:t>
          </a:r>
          <a:endParaRPr lang="en-US"/>
        </a:p>
      </dgm:t>
    </dgm:pt>
    <dgm:pt modelId="{7D36F6A7-BD91-4FEA-8186-045C3010D1B4}" type="parTrans" cxnId="{4DFFA11A-5141-4269-8C09-1CBA8144B74F}">
      <dgm:prSet/>
      <dgm:spPr/>
      <dgm:t>
        <a:bodyPr/>
        <a:lstStyle/>
        <a:p>
          <a:endParaRPr lang="en-US"/>
        </a:p>
      </dgm:t>
    </dgm:pt>
    <dgm:pt modelId="{625AA95F-0BDE-4992-8C71-81EF90A752E2}" type="sibTrans" cxnId="{4DFFA11A-5141-4269-8C09-1CBA8144B74F}">
      <dgm:prSet/>
      <dgm:spPr/>
      <dgm:t>
        <a:bodyPr/>
        <a:lstStyle/>
        <a:p>
          <a:endParaRPr lang="en-US"/>
        </a:p>
      </dgm:t>
    </dgm:pt>
    <dgm:pt modelId="{BACE676C-A5C2-4E39-9611-0429B7DCAE16}">
      <dgm:prSet/>
      <dgm:spPr/>
      <dgm:t>
        <a:bodyPr/>
        <a:lstStyle/>
        <a:p>
          <a:r>
            <a:rPr lang="es-CL"/>
            <a:t>Que las fuentes a que se recurra sean manejables, es decir, al alcance cultural del estudiante; </a:t>
          </a:r>
          <a:endParaRPr lang="en-US"/>
        </a:p>
      </dgm:t>
    </dgm:pt>
    <dgm:pt modelId="{E1233A7C-D8B9-4FD6-BAF4-524E8CB51134}" type="parTrans" cxnId="{9FCC9D22-0C97-47A2-ACB5-87EF91F887DD}">
      <dgm:prSet/>
      <dgm:spPr/>
      <dgm:t>
        <a:bodyPr/>
        <a:lstStyle/>
        <a:p>
          <a:endParaRPr lang="en-US"/>
        </a:p>
      </dgm:t>
    </dgm:pt>
    <dgm:pt modelId="{D7F7001A-F9B6-44B6-A2A1-BA16E09E9178}" type="sibTrans" cxnId="{9FCC9D22-0C97-47A2-ACB5-87EF91F887DD}">
      <dgm:prSet/>
      <dgm:spPr/>
      <dgm:t>
        <a:bodyPr/>
        <a:lstStyle/>
        <a:p>
          <a:endParaRPr lang="en-US"/>
        </a:p>
      </dgm:t>
    </dgm:pt>
    <dgm:pt modelId="{C0C7D59E-37E3-4AEF-8C24-005827FCF193}">
      <dgm:prSet/>
      <dgm:spPr/>
      <dgm:t>
        <a:bodyPr/>
        <a:lstStyle/>
        <a:p>
          <a:r>
            <a:rPr lang="es-CL"/>
            <a:t>Que el cuadro metodológico de la investigación esté al alcance de la experiencia del estudiante, y…</a:t>
          </a:r>
          <a:endParaRPr lang="en-US"/>
        </a:p>
      </dgm:t>
    </dgm:pt>
    <dgm:pt modelId="{FCC84948-5DDC-47A2-97B8-5D487D7F428F}" type="parTrans" cxnId="{F81E9C93-092F-4301-A04B-0E43F2234739}">
      <dgm:prSet/>
      <dgm:spPr/>
      <dgm:t>
        <a:bodyPr/>
        <a:lstStyle/>
        <a:p>
          <a:endParaRPr lang="en-US"/>
        </a:p>
      </dgm:t>
    </dgm:pt>
    <dgm:pt modelId="{7B93DAD4-9D78-45FB-A692-1E831AD4EA75}" type="sibTrans" cxnId="{F81E9C93-092F-4301-A04B-0E43F2234739}">
      <dgm:prSet/>
      <dgm:spPr/>
      <dgm:t>
        <a:bodyPr/>
        <a:lstStyle/>
        <a:p>
          <a:endParaRPr lang="en-US"/>
        </a:p>
      </dgm:t>
    </dgm:pt>
    <dgm:pt modelId="{51903298-CFD3-42E0-BFA3-BEDE5F0F23FB}">
      <dgm:prSet/>
      <dgm:spPr/>
      <dgm:t>
        <a:bodyPr/>
        <a:lstStyle/>
        <a:p>
          <a:r>
            <a:rPr lang="es-CL"/>
            <a:t>Que el profesor sea el adecuado, por su experiencia, método y relación con el estudiante. </a:t>
          </a:r>
          <a:endParaRPr lang="en-US"/>
        </a:p>
      </dgm:t>
    </dgm:pt>
    <dgm:pt modelId="{D3BA32AD-BB0A-46E3-9BC0-CE09403FBFC3}" type="parTrans" cxnId="{2C11FCE0-7086-4E32-AB3D-AF77D0FB4532}">
      <dgm:prSet/>
      <dgm:spPr/>
      <dgm:t>
        <a:bodyPr/>
        <a:lstStyle/>
        <a:p>
          <a:endParaRPr lang="en-US"/>
        </a:p>
      </dgm:t>
    </dgm:pt>
    <dgm:pt modelId="{FFE01A41-3ADC-473E-9608-BDEE83C5CD5F}" type="sibTrans" cxnId="{2C11FCE0-7086-4E32-AB3D-AF77D0FB4532}">
      <dgm:prSet/>
      <dgm:spPr/>
      <dgm:t>
        <a:bodyPr/>
        <a:lstStyle/>
        <a:p>
          <a:endParaRPr lang="en-US"/>
        </a:p>
      </dgm:t>
    </dgm:pt>
    <dgm:pt modelId="{E106D107-FDB6-584A-8C13-87432ADC6AE6}" type="pres">
      <dgm:prSet presAssocID="{0DC4BFE3-1B2A-4F23-9EB0-9AEBE3E3DEB8}" presName="outerComposite" presStyleCnt="0">
        <dgm:presLayoutVars>
          <dgm:chMax val="5"/>
          <dgm:dir/>
          <dgm:resizeHandles val="exact"/>
        </dgm:presLayoutVars>
      </dgm:prSet>
      <dgm:spPr/>
    </dgm:pt>
    <dgm:pt modelId="{8EA08CAE-E3FE-2C41-9154-38978C346CCF}" type="pres">
      <dgm:prSet presAssocID="{0DC4BFE3-1B2A-4F23-9EB0-9AEBE3E3DEB8}" presName="dummyMaxCanvas" presStyleCnt="0">
        <dgm:presLayoutVars/>
      </dgm:prSet>
      <dgm:spPr/>
    </dgm:pt>
    <dgm:pt modelId="{7D88054D-B40F-7E4E-88DA-49897C8511A0}" type="pres">
      <dgm:prSet presAssocID="{0DC4BFE3-1B2A-4F23-9EB0-9AEBE3E3DEB8}" presName="FiveNodes_1" presStyleLbl="node1" presStyleIdx="0" presStyleCnt="5">
        <dgm:presLayoutVars>
          <dgm:bulletEnabled val="1"/>
        </dgm:presLayoutVars>
      </dgm:prSet>
      <dgm:spPr/>
    </dgm:pt>
    <dgm:pt modelId="{94320BD0-8D26-6348-96CE-A7E6B09826E3}" type="pres">
      <dgm:prSet presAssocID="{0DC4BFE3-1B2A-4F23-9EB0-9AEBE3E3DEB8}" presName="FiveNodes_2" presStyleLbl="node1" presStyleIdx="1" presStyleCnt="5">
        <dgm:presLayoutVars>
          <dgm:bulletEnabled val="1"/>
        </dgm:presLayoutVars>
      </dgm:prSet>
      <dgm:spPr/>
    </dgm:pt>
    <dgm:pt modelId="{1319EDA5-537F-604F-B829-8D8F72748B4A}" type="pres">
      <dgm:prSet presAssocID="{0DC4BFE3-1B2A-4F23-9EB0-9AEBE3E3DEB8}" presName="FiveNodes_3" presStyleLbl="node1" presStyleIdx="2" presStyleCnt="5">
        <dgm:presLayoutVars>
          <dgm:bulletEnabled val="1"/>
        </dgm:presLayoutVars>
      </dgm:prSet>
      <dgm:spPr/>
    </dgm:pt>
    <dgm:pt modelId="{E30439FA-7CF7-D74A-AFF3-03BC9D5B83C8}" type="pres">
      <dgm:prSet presAssocID="{0DC4BFE3-1B2A-4F23-9EB0-9AEBE3E3DEB8}" presName="FiveNodes_4" presStyleLbl="node1" presStyleIdx="3" presStyleCnt="5">
        <dgm:presLayoutVars>
          <dgm:bulletEnabled val="1"/>
        </dgm:presLayoutVars>
      </dgm:prSet>
      <dgm:spPr/>
    </dgm:pt>
    <dgm:pt modelId="{BCAD59D0-7A21-0C45-8738-F44270A5C9C4}" type="pres">
      <dgm:prSet presAssocID="{0DC4BFE3-1B2A-4F23-9EB0-9AEBE3E3DEB8}" presName="FiveNodes_5" presStyleLbl="node1" presStyleIdx="4" presStyleCnt="5">
        <dgm:presLayoutVars>
          <dgm:bulletEnabled val="1"/>
        </dgm:presLayoutVars>
      </dgm:prSet>
      <dgm:spPr/>
    </dgm:pt>
    <dgm:pt modelId="{5C326A29-1B18-8340-8A9B-24B1DD2ED02F}" type="pres">
      <dgm:prSet presAssocID="{0DC4BFE3-1B2A-4F23-9EB0-9AEBE3E3DEB8}" presName="FiveConn_1-2" presStyleLbl="fgAccFollowNode1" presStyleIdx="0" presStyleCnt="4">
        <dgm:presLayoutVars>
          <dgm:bulletEnabled val="1"/>
        </dgm:presLayoutVars>
      </dgm:prSet>
      <dgm:spPr/>
    </dgm:pt>
    <dgm:pt modelId="{725DA8FD-E34B-6142-842D-E95156418394}" type="pres">
      <dgm:prSet presAssocID="{0DC4BFE3-1B2A-4F23-9EB0-9AEBE3E3DEB8}" presName="FiveConn_2-3" presStyleLbl="fgAccFollowNode1" presStyleIdx="1" presStyleCnt="4">
        <dgm:presLayoutVars>
          <dgm:bulletEnabled val="1"/>
        </dgm:presLayoutVars>
      </dgm:prSet>
      <dgm:spPr/>
    </dgm:pt>
    <dgm:pt modelId="{55C2E949-70D3-FE4E-9B38-18B6BC9AA3A5}" type="pres">
      <dgm:prSet presAssocID="{0DC4BFE3-1B2A-4F23-9EB0-9AEBE3E3DEB8}" presName="FiveConn_3-4" presStyleLbl="fgAccFollowNode1" presStyleIdx="2" presStyleCnt="4">
        <dgm:presLayoutVars>
          <dgm:bulletEnabled val="1"/>
        </dgm:presLayoutVars>
      </dgm:prSet>
      <dgm:spPr/>
    </dgm:pt>
    <dgm:pt modelId="{6E9F3BDC-1A9F-7341-BEBF-A736F9D6A421}" type="pres">
      <dgm:prSet presAssocID="{0DC4BFE3-1B2A-4F23-9EB0-9AEBE3E3DEB8}" presName="FiveConn_4-5" presStyleLbl="fgAccFollowNode1" presStyleIdx="3" presStyleCnt="4">
        <dgm:presLayoutVars>
          <dgm:bulletEnabled val="1"/>
        </dgm:presLayoutVars>
      </dgm:prSet>
      <dgm:spPr/>
    </dgm:pt>
    <dgm:pt modelId="{C4BBB9E4-2DC6-4948-AEB2-0264016DB493}" type="pres">
      <dgm:prSet presAssocID="{0DC4BFE3-1B2A-4F23-9EB0-9AEBE3E3DEB8}" presName="FiveNodes_1_text" presStyleLbl="node1" presStyleIdx="4" presStyleCnt="5">
        <dgm:presLayoutVars>
          <dgm:bulletEnabled val="1"/>
        </dgm:presLayoutVars>
      </dgm:prSet>
      <dgm:spPr/>
    </dgm:pt>
    <dgm:pt modelId="{FD4BC5C0-FF66-984A-BFBD-6640E862F886}" type="pres">
      <dgm:prSet presAssocID="{0DC4BFE3-1B2A-4F23-9EB0-9AEBE3E3DEB8}" presName="FiveNodes_2_text" presStyleLbl="node1" presStyleIdx="4" presStyleCnt="5">
        <dgm:presLayoutVars>
          <dgm:bulletEnabled val="1"/>
        </dgm:presLayoutVars>
      </dgm:prSet>
      <dgm:spPr/>
    </dgm:pt>
    <dgm:pt modelId="{C94715E2-E41A-1645-A484-DB2F6ECA3B66}" type="pres">
      <dgm:prSet presAssocID="{0DC4BFE3-1B2A-4F23-9EB0-9AEBE3E3DEB8}" presName="FiveNodes_3_text" presStyleLbl="node1" presStyleIdx="4" presStyleCnt="5">
        <dgm:presLayoutVars>
          <dgm:bulletEnabled val="1"/>
        </dgm:presLayoutVars>
      </dgm:prSet>
      <dgm:spPr/>
    </dgm:pt>
    <dgm:pt modelId="{DDCC8DC6-213F-CA42-A99A-E57E38A09054}" type="pres">
      <dgm:prSet presAssocID="{0DC4BFE3-1B2A-4F23-9EB0-9AEBE3E3DEB8}" presName="FiveNodes_4_text" presStyleLbl="node1" presStyleIdx="4" presStyleCnt="5">
        <dgm:presLayoutVars>
          <dgm:bulletEnabled val="1"/>
        </dgm:presLayoutVars>
      </dgm:prSet>
      <dgm:spPr/>
    </dgm:pt>
    <dgm:pt modelId="{084BC1DA-5B47-8649-9DDF-8D6A8AB47BF5}" type="pres">
      <dgm:prSet presAssocID="{0DC4BFE3-1B2A-4F23-9EB0-9AEBE3E3DEB8}" presName="FiveNodes_5_text" presStyleLbl="node1" presStyleIdx="4" presStyleCnt="5">
        <dgm:presLayoutVars>
          <dgm:bulletEnabled val="1"/>
        </dgm:presLayoutVars>
      </dgm:prSet>
      <dgm:spPr/>
    </dgm:pt>
  </dgm:ptLst>
  <dgm:cxnLst>
    <dgm:cxn modelId="{ED874D06-E2BA-E445-AABB-102D1862954D}" type="presOf" srcId="{D7F7001A-F9B6-44B6-A2A1-BA16E09E9178}" destId="{55C2E949-70D3-FE4E-9B38-18B6BC9AA3A5}" srcOrd="0" destOrd="0" presId="urn:microsoft.com/office/officeart/2005/8/layout/vProcess5"/>
    <dgm:cxn modelId="{5C2D2D0F-CC8A-41DC-97D5-9867F23285A8}" srcId="{0DC4BFE3-1B2A-4F23-9EB0-9AEBE3E3DEB8}" destId="{EE640B5E-C678-41D3-A235-29F394EDECBA}" srcOrd="0" destOrd="0" parTransId="{46051871-2E92-4988-AAD3-DFB891868475}" sibTransId="{7C7FD915-EFB7-4D10-96C1-2FC72CEAB4D9}"/>
    <dgm:cxn modelId="{B7BA2716-DBD5-D345-B51C-B1892A04BF13}" type="presOf" srcId="{BACE676C-A5C2-4E39-9611-0429B7DCAE16}" destId="{C94715E2-E41A-1645-A484-DB2F6ECA3B66}" srcOrd="1" destOrd="0" presId="urn:microsoft.com/office/officeart/2005/8/layout/vProcess5"/>
    <dgm:cxn modelId="{8371B417-8587-A749-818D-269FB64F5B48}" type="presOf" srcId="{16D88D58-927E-438D-B79A-C0A7766FF09E}" destId="{FD4BC5C0-FF66-984A-BFBD-6640E862F886}" srcOrd="1" destOrd="0" presId="urn:microsoft.com/office/officeart/2005/8/layout/vProcess5"/>
    <dgm:cxn modelId="{4DFFA11A-5141-4269-8C09-1CBA8144B74F}" srcId="{0DC4BFE3-1B2A-4F23-9EB0-9AEBE3E3DEB8}" destId="{16D88D58-927E-438D-B79A-C0A7766FF09E}" srcOrd="1" destOrd="0" parTransId="{7D36F6A7-BD91-4FEA-8186-045C3010D1B4}" sibTransId="{625AA95F-0BDE-4992-8C71-81EF90A752E2}"/>
    <dgm:cxn modelId="{5F05A320-DEC8-2A4F-B402-356E623FDE11}" type="presOf" srcId="{51903298-CFD3-42E0-BFA3-BEDE5F0F23FB}" destId="{BCAD59D0-7A21-0C45-8738-F44270A5C9C4}" srcOrd="0" destOrd="0" presId="urn:microsoft.com/office/officeart/2005/8/layout/vProcess5"/>
    <dgm:cxn modelId="{9FCC9D22-0C97-47A2-ACB5-87EF91F887DD}" srcId="{0DC4BFE3-1B2A-4F23-9EB0-9AEBE3E3DEB8}" destId="{BACE676C-A5C2-4E39-9611-0429B7DCAE16}" srcOrd="2" destOrd="0" parTransId="{E1233A7C-D8B9-4FD6-BAF4-524E8CB51134}" sibTransId="{D7F7001A-F9B6-44B6-A2A1-BA16E09E9178}"/>
    <dgm:cxn modelId="{C565633A-A820-6743-B407-211875BD3226}" type="presOf" srcId="{625AA95F-0BDE-4992-8C71-81EF90A752E2}" destId="{725DA8FD-E34B-6142-842D-E95156418394}" srcOrd="0" destOrd="0" presId="urn:microsoft.com/office/officeart/2005/8/layout/vProcess5"/>
    <dgm:cxn modelId="{C59C9B4D-85DB-C947-9B9A-4F78D6C3428E}" type="presOf" srcId="{7B93DAD4-9D78-45FB-A692-1E831AD4EA75}" destId="{6E9F3BDC-1A9F-7341-BEBF-A736F9D6A421}" srcOrd="0" destOrd="0" presId="urn:microsoft.com/office/officeart/2005/8/layout/vProcess5"/>
    <dgm:cxn modelId="{0C45D46C-C617-814B-86CC-CCC67590A6C3}" type="presOf" srcId="{16D88D58-927E-438D-B79A-C0A7766FF09E}" destId="{94320BD0-8D26-6348-96CE-A7E6B09826E3}" srcOrd="0" destOrd="0" presId="urn:microsoft.com/office/officeart/2005/8/layout/vProcess5"/>
    <dgm:cxn modelId="{BBDA507B-2FBA-F74A-9744-89CE75A436E1}" type="presOf" srcId="{C0C7D59E-37E3-4AEF-8C24-005827FCF193}" destId="{E30439FA-7CF7-D74A-AFF3-03BC9D5B83C8}" srcOrd="0" destOrd="0" presId="urn:microsoft.com/office/officeart/2005/8/layout/vProcess5"/>
    <dgm:cxn modelId="{26476E7F-7CF0-1E41-88A3-6949CB481B68}" type="presOf" srcId="{C0C7D59E-37E3-4AEF-8C24-005827FCF193}" destId="{DDCC8DC6-213F-CA42-A99A-E57E38A09054}" srcOrd="1" destOrd="0" presId="urn:microsoft.com/office/officeart/2005/8/layout/vProcess5"/>
    <dgm:cxn modelId="{91D49483-F31D-384A-9B90-932B6094A8D5}" type="presOf" srcId="{EE640B5E-C678-41D3-A235-29F394EDECBA}" destId="{C4BBB9E4-2DC6-4948-AEB2-0264016DB493}" srcOrd="1" destOrd="0" presId="urn:microsoft.com/office/officeart/2005/8/layout/vProcess5"/>
    <dgm:cxn modelId="{86C29492-4F40-8442-A541-96D0B934D051}" type="presOf" srcId="{BACE676C-A5C2-4E39-9611-0429B7DCAE16}" destId="{1319EDA5-537F-604F-B829-8D8F72748B4A}" srcOrd="0" destOrd="0" presId="urn:microsoft.com/office/officeart/2005/8/layout/vProcess5"/>
    <dgm:cxn modelId="{F81E9C93-092F-4301-A04B-0E43F2234739}" srcId="{0DC4BFE3-1B2A-4F23-9EB0-9AEBE3E3DEB8}" destId="{C0C7D59E-37E3-4AEF-8C24-005827FCF193}" srcOrd="3" destOrd="0" parTransId="{FCC84948-5DDC-47A2-97B8-5D487D7F428F}" sibTransId="{7B93DAD4-9D78-45FB-A692-1E831AD4EA75}"/>
    <dgm:cxn modelId="{75414D96-2F2E-3E46-9193-99343602E15E}" type="presOf" srcId="{51903298-CFD3-42E0-BFA3-BEDE5F0F23FB}" destId="{084BC1DA-5B47-8649-9DDF-8D6A8AB47BF5}" srcOrd="1" destOrd="0" presId="urn:microsoft.com/office/officeart/2005/8/layout/vProcess5"/>
    <dgm:cxn modelId="{C7BF7CB0-50C1-E24D-90BC-49C7EE7B5D1B}" type="presOf" srcId="{EE640B5E-C678-41D3-A235-29F394EDECBA}" destId="{7D88054D-B40F-7E4E-88DA-49897C8511A0}" srcOrd="0" destOrd="0" presId="urn:microsoft.com/office/officeart/2005/8/layout/vProcess5"/>
    <dgm:cxn modelId="{58BAF0BE-043B-5847-B7C5-2DFD71CC73EA}" type="presOf" srcId="{0DC4BFE3-1B2A-4F23-9EB0-9AEBE3E3DEB8}" destId="{E106D107-FDB6-584A-8C13-87432ADC6AE6}" srcOrd="0" destOrd="0" presId="urn:microsoft.com/office/officeart/2005/8/layout/vProcess5"/>
    <dgm:cxn modelId="{2C11FCE0-7086-4E32-AB3D-AF77D0FB4532}" srcId="{0DC4BFE3-1B2A-4F23-9EB0-9AEBE3E3DEB8}" destId="{51903298-CFD3-42E0-BFA3-BEDE5F0F23FB}" srcOrd="4" destOrd="0" parTransId="{D3BA32AD-BB0A-46E3-9BC0-CE09403FBFC3}" sibTransId="{FFE01A41-3ADC-473E-9608-BDEE83C5CD5F}"/>
    <dgm:cxn modelId="{5CB2DFF9-2434-5343-8F34-EDD4892B912A}" type="presOf" srcId="{7C7FD915-EFB7-4D10-96C1-2FC72CEAB4D9}" destId="{5C326A29-1B18-8340-8A9B-24B1DD2ED02F}" srcOrd="0" destOrd="0" presId="urn:microsoft.com/office/officeart/2005/8/layout/vProcess5"/>
    <dgm:cxn modelId="{342AB528-3F20-F04E-A1D1-DFA9DD549424}" type="presParOf" srcId="{E106D107-FDB6-584A-8C13-87432ADC6AE6}" destId="{8EA08CAE-E3FE-2C41-9154-38978C346CCF}" srcOrd="0" destOrd="0" presId="urn:microsoft.com/office/officeart/2005/8/layout/vProcess5"/>
    <dgm:cxn modelId="{6DFF131E-A2C4-1747-B3CB-71EF937DB512}" type="presParOf" srcId="{E106D107-FDB6-584A-8C13-87432ADC6AE6}" destId="{7D88054D-B40F-7E4E-88DA-49897C8511A0}" srcOrd="1" destOrd="0" presId="urn:microsoft.com/office/officeart/2005/8/layout/vProcess5"/>
    <dgm:cxn modelId="{07AE33B1-6D61-D948-98D0-0842CA899066}" type="presParOf" srcId="{E106D107-FDB6-584A-8C13-87432ADC6AE6}" destId="{94320BD0-8D26-6348-96CE-A7E6B09826E3}" srcOrd="2" destOrd="0" presId="urn:microsoft.com/office/officeart/2005/8/layout/vProcess5"/>
    <dgm:cxn modelId="{A7BBFE6E-1C85-AC4B-B7DE-847A8B9017A7}" type="presParOf" srcId="{E106D107-FDB6-584A-8C13-87432ADC6AE6}" destId="{1319EDA5-537F-604F-B829-8D8F72748B4A}" srcOrd="3" destOrd="0" presId="urn:microsoft.com/office/officeart/2005/8/layout/vProcess5"/>
    <dgm:cxn modelId="{75711350-0F4B-9049-A2FD-726FEB146100}" type="presParOf" srcId="{E106D107-FDB6-584A-8C13-87432ADC6AE6}" destId="{E30439FA-7CF7-D74A-AFF3-03BC9D5B83C8}" srcOrd="4" destOrd="0" presId="urn:microsoft.com/office/officeart/2005/8/layout/vProcess5"/>
    <dgm:cxn modelId="{8964C77E-668C-9C4E-8341-E710C661665D}" type="presParOf" srcId="{E106D107-FDB6-584A-8C13-87432ADC6AE6}" destId="{BCAD59D0-7A21-0C45-8738-F44270A5C9C4}" srcOrd="5" destOrd="0" presId="urn:microsoft.com/office/officeart/2005/8/layout/vProcess5"/>
    <dgm:cxn modelId="{427D4BE0-297D-4F4D-B236-C78696FA4813}" type="presParOf" srcId="{E106D107-FDB6-584A-8C13-87432ADC6AE6}" destId="{5C326A29-1B18-8340-8A9B-24B1DD2ED02F}" srcOrd="6" destOrd="0" presId="urn:microsoft.com/office/officeart/2005/8/layout/vProcess5"/>
    <dgm:cxn modelId="{0D04E304-C40B-A747-B5E2-EEF01DC81E41}" type="presParOf" srcId="{E106D107-FDB6-584A-8C13-87432ADC6AE6}" destId="{725DA8FD-E34B-6142-842D-E95156418394}" srcOrd="7" destOrd="0" presId="urn:microsoft.com/office/officeart/2005/8/layout/vProcess5"/>
    <dgm:cxn modelId="{1E4EFD89-FEC2-0444-9C08-D8DAF0FFCE7B}" type="presParOf" srcId="{E106D107-FDB6-584A-8C13-87432ADC6AE6}" destId="{55C2E949-70D3-FE4E-9B38-18B6BC9AA3A5}" srcOrd="8" destOrd="0" presId="urn:microsoft.com/office/officeart/2005/8/layout/vProcess5"/>
    <dgm:cxn modelId="{64FDE2A6-4F82-7C45-A0E7-F780A60C3107}" type="presParOf" srcId="{E106D107-FDB6-584A-8C13-87432ADC6AE6}" destId="{6E9F3BDC-1A9F-7341-BEBF-A736F9D6A421}" srcOrd="9" destOrd="0" presId="urn:microsoft.com/office/officeart/2005/8/layout/vProcess5"/>
    <dgm:cxn modelId="{D74E93CF-8D23-574C-9378-2A0F5BABBCEE}" type="presParOf" srcId="{E106D107-FDB6-584A-8C13-87432ADC6AE6}" destId="{C4BBB9E4-2DC6-4948-AEB2-0264016DB493}" srcOrd="10" destOrd="0" presId="urn:microsoft.com/office/officeart/2005/8/layout/vProcess5"/>
    <dgm:cxn modelId="{C617F3CC-95AA-A948-AB2B-DE5525DB6EE4}" type="presParOf" srcId="{E106D107-FDB6-584A-8C13-87432ADC6AE6}" destId="{FD4BC5C0-FF66-984A-BFBD-6640E862F886}" srcOrd="11" destOrd="0" presId="urn:microsoft.com/office/officeart/2005/8/layout/vProcess5"/>
    <dgm:cxn modelId="{B45B2A09-31B4-E842-A6C9-FF8380C05FCB}" type="presParOf" srcId="{E106D107-FDB6-584A-8C13-87432ADC6AE6}" destId="{C94715E2-E41A-1645-A484-DB2F6ECA3B66}" srcOrd="12" destOrd="0" presId="urn:microsoft.com/office/officeart/2005/8/layout/vProcess5"/>
    <dgm:cxn modelId="{BC1D9317-4DA1-E047-9AB3-53F3BCDB7AD6}" type="presParOf" srcId="{E106D107-FDB6-584A-8C13-87432ADC6AE6}" destId="{DDCC8DC6-213F-CA42-A99A-E57E38A09054}" srcOrd="13" destOrd="0" presId="urn:microsoft.com/office/officeart/2005/8/layout/vProcess5"/>
    <dgm:cxn modelId="{EE1A848B-A300-0246-96E8-8EE6A3B965DF}" type="presParOf" srcId="{E106D107-FDB6-584A-8C13-87432ADC6AE6}" destId="{084BC1DA-5B47-8649-9DDF-8D6A8AB47BF5}"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B6B0D0-130D-4A69-AE46-C0EB6D3C3C6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75769D94-CE19-457E-BBD8-DB39AC06E14B}">
      <dgm:prSet/>
      <dgm:spPr/>
      <dgm:t>
        <a:bodyPr/>
        <a:lstStyle/>
        <a:p>
          <a:r>
            <a:rPr lang="es-CL" dirty="0"/>
            <a:t>Al escoger un tema clásico se corre con la desventaja de que se ha escrito mucho sobre él, y por ende costará mucho decir algo original.</a:t>
          </a:r>
          <a:endParaRPr lang="en-US" dirty="0"/>
        </a:p>
      </dgm:t>
    </dgm:pt>
    <dgm:pt modelId="{A3285B52-BCFB-4063-8913-AD0058DF5C2A}" type="parTrans" cxnId="{27EFF090-4D16-4485-9F79-5A8623C2443C}">
      <dgm:prSet/>
      <dgm:spPr/>
      <dgm:t>
        <a:bodyPr/>
        <a:lstStyle/>
        <a:p>
          <a:endParaRPr lang="en-US"/>
        </a:p>
      </dgm:t>
    </dgm:pt>
    <dgm:pt modelId="{0316C555-0ED4-4920-AE3C-780557213137}" type="sibTrans" cxnId="{27EFF090-4D16-4485-9F79-5A8623C2443C}">
      <dgm:prSet/>
      <dgm:spPr/>
      <dgm:t>
        <a:bodyPr/>
        <a:lstStyle/>
        <a:p>
          <a:endParaRPr lang="en-US"/>
        </a:p>
      </dgm:t>
    </dgm:pt>
    <dgm:pt modelId="{ACB1A695-A953-4DE8-A0B1-6FD6E3E1D972}">
      <dgm:prSet/>
      <dgm:spPr/>
      <dgm:t>
        <a:bodyPr/>
        <a:lstStyle/>
        <a:p>
          <a:r>
            <a:rPr lang="es-CL"/>
            <a:t>Al escoger un tema actual, se tendrá poco material, pero podría ser el primero en afirmar un presupuesto, teoría o hipótesis sobre el caso.</a:t>
          </a:r>
          <a:endParaRPr lang="en-US"/>
        </a:p>
      </dgm:t>
    </dgm:pt>
    <dgm:pt modelId="{C5B38083-E05F-40F9-AF0A-6F7D2F7F2E1E}" type="parTrans" cxnId="{FC8FB3B2-9BC8-4B36-87E7-9B9E875979A9}">
      <dgm:prSet/>
      <dgm:spPr/>
      <dgm:t>
        <a:bodyPr/>
        <a:lstStyle/>
        <a:p>
          <a:endParaRPr lang="en-US"/>
        </a:p>
      </dgm:t>
    </dgm:pt>
    <dgm:pt modelId="{AB5E0D4A-2F69-4261-89CE-8D7B9E17A550}" type="sibTrans" cxnId="{FC8FB3B2-9BC8-4B36-87E7-9B9E875979A9}">
      <dgm:prSet/>
      <dgm:spPr/>
      <dgm:t>
        <a:bodyPr/>
        <a:lstStyle/>
        <a:p>
          <a:endParaRPr lang="en-US"/>
        </a:p>
      </dgm:t>
    </dgm:pt>
    <dgm:pt modelId="{4982EBE1-7DBA-4EF7-B1D3-D5A791F3C168}" type="pres">
      <dgm:prSet presAssocID="{79B6B0D0-130D-4A69-AE46-C0EB6D3C3C63}" presName="root" presStyleCnt="0">
        <dgm:presLayoutVars>
          <dgm:dir/>
          <dgm:resizeHandles val="exact"/>
        </dgm:presLayoutVars>
      </dgm:prSet>
      <dgm:spPr/>
    </dgm:pt>
    <dgm:pt modelId="{D2D87D1A-4432-48E4-B6B7-80358E41E7D6}" type="pres">
      <dgm:prSet presAssocID="{75769D94-CE19-457E-BBD8-DB39AC06E14B}" presName="compNode" presStyleCnt="0"/>
      <dgm:spPr/>
    </dgm:pt>
    <dgm:pt modelId="{DE3C4F67-DD9F-4E45-88FA-4565BD625DFE}" type="pres">
      <dgm:prSet presAssocID="{75769D94-CE19-457E-BBD8-DB39AC06E14B}" presName="bgRect" presStyleLbl="bgShp" presStyleIdx="0" presStyleCnt="2"/>
      <dgm:spPr/>
    </dgm:pt>
    <dgm:pt modelId="{0D953A6C-FAA5-42E6-B3DE-772F9B2C32C0}" type="pres">
      <dgm:prSet presAssocID="{75769D94-CE19-457E-BBD8-DB39AC06E14B}"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omillas"/>
        </a:ext>
      </dgm:extLst>
    </dgm:pt>
    <dgm:pt modelId="{7AA066F1-00C0-400E-8E4B-7D114DE99247}" type="pres">
      <dgm:prSet presAssocID="{75769D94-CE19-457E-BBD8-DB39AC06E14B}" presName="spaceRect" presStyleCnt="0"/>
      <dgm:spPr/>
    </dgm:pt>
    <dgm:pt modelId="{C450367E-BBCD-447F-AA31-CDF97AE76BD4}" type="pres">
      <dgm:prSet presAssocID="{75769D94-CE19-457E-BBD8-DB39AC06E14B}" presName="parTx" presStyleLbl="revTx" presStyleIdx="0" presStyleCnt="2">
        <dgm:presLayoutVars>
          <dgm:chMax val="0"/>
          <dgm:chPref val="0"/>
        </dgm:presLayoutVars>
      </dgm:prSet>
      <dgm:spPr/>
    </dgm:pt>
    <dgm:pt modelId="{439AF1B0-C9AB-4B16-A837-F35F973A9FFD}" type="pres">
      <dgm:prSet presAssocID="{0316C555-0ED4-4920-AE3C-780557213137}" presName="sibTrans" presStyleCnt="0"/>
      <dgm:spPr/>
    </dgm:pt>
    <dgm:pt modelId="{E63D61CD-1C41-4762-BD05-B11B9295EF2D}" type="pres">
      <dgm:prSet presAssocID="{ACB1A695-A953-4DE8-A0B1-6FD6E3E1D972}" presName="compNode" presStyleCnt="0"/>
      <dgm:spPr/>
    </dgm:pt>
    <dgm:pt modelId="{C8FC644B-54B4-4F34-9828-181062BFCE71}" type="pres">
      <dgm:prSet presAssocID="{ACB1A695-A953-4DE8-A0B1-6FD6E3E1D972}" presName="bgRect" presStyleLbl="bgShp" presStyleIdx="1" presStyleCnt="2"/>
      <dgm:spPr/>
    </dgm:pt>
    <dgm:pt modelId="{AC64C5A4-1911-415B-AA28-82CD201E0A5A}" type="pres">
      <dgm:prSet presAssocID="{ACB1A695-A953-4DE8-A0B1-6FD6E3E1D972}"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Quotation Mark"/>
        </a:ext>
      </dgm:extLst>
    </dgm:pt>
    <dgm:pt modelId="{9A8276D6-C2A7-41CD-8BD7-FC086C6BCBFB}" type="pres">
      <dgm:prSet presAssocID="{ACB1A695-A953-4DE8-A0B1-6FD6E3E1D972}" presName="spaceRect" presStyleCnt="0"/>
      <dgm:spPr/>
    </dgm:pt>
    <dgm:pt modelId="{4EB12397-4695-4FF4-AAC9-2E9E5C648206}" type="pres">
      <dgm:prSet presAssocID="{ACB1A695-A953-4DE8-A0B1-6FD6E3E1D972}" presName="parTx" presStyleLbl="revTx" presStyleIdx="1" presStyleCnt="2">
        <dgm:presLayoutVars>
          <dgm:chMax val="0"/>
          <dgm:chPref val="0"/>
        </dgm:presLayoutVars>
      </dgm:prSet>
      <dgm:spPr/>
    </dgm:pt>
  </dgm:ptLst>
  <dgm:cxnLst>
    <dgm:cxn modelId="{27EFF090-4D16-4485-9F79-5A8623C2443C}" srcId="{79B6B0D0-130D-4A69-AE46-C0EB6D3C3C63}" destId="{75769D94-CE19-457E-BBD8-DB39AC06E14B}" srcOrd="0" destOrd="0" parTransId="{A3285B52-BCFB-4063-8913-AD0058DF5C2A}" sibTransId="{0316C555-0ED4-4920-AE3C-780557213137}"/>
    <dgm:cxn modelId="{FC8FB3B2-9BC8-4B36-87E7-9B9E875979A9}" srcId="{79B6B0D0-130D-4A69-AE46-C0EB6D3C3C63}" destId="{ACB1A695-A953-4DE8-A0B1-6FD6E3E1D972}" srcOrd="1" destOrd="0" parTransId="{C5B38083-E05F-40F9-AF0A-6F7D2F7F2E1E}" sibTransId="{AB5E0D4A-2F69-4261-89CE-8D7B9E17A550}"/>
    <dgm:cxn modelId="{037A19DD-B758-4F7E-9A33-90E3F1F89642}" type="presOf" srcId="{79B6B0D0-130D-4A69-AE46-C0EB6D3C3C63}" destId="{4982EBE1-7DBA-4EF7-B1D3-D5A791F3C168}" srcOrd="0" destOrd="0" presId="urn:microsoft.com/office/officeart/2018/2/layout/IconVerticalSolidList"/>
    <dgm:cxn modelId="{DAB159E4-7D2C-41B0-854C-F0B50FA3B01A}" type="presOf" srcId="{ACB1A695-A953-4DE8-A0B1-6FD6E3E1D972}" destId="{4EB12397-4695-4FF4-AAC9-2E9E5C648206}" srcOrd="0" destOrd="0" presId="urn:microsoft.com/office/officeart/2018/2/layout/IconVerticalSolidList"/>
    <dgm:cxn modelId="{6225F3F3-E210-4BF4-B432-74AEE9AEAC57}" type="presOf" srcId="{75769D94-CE19-457E-BBD8-DB39AC06E14B}" destId="{C450367E-BBCD-447F-AA31-CDF97AE76BD4}" srcOrd="0" destOrd="0" presId="urn:microsoft.com/office/officeart/2018/2/layout/IconVerticalSolidList"/>
    <dgm:cxn modelId="{D25A66A8-4D82-475D-B030-39D146101303}" type="presParOf" srcId="{4982EBE1-7DBA-4EF7-B1D3-D5A791F3C168}" destId="{D2D87D1A-4432-48E4-B6B7-80358E41E7D6}" srcOrd="0" destOrd="0" presId="urn:microsoft.com/office/officeart/2018/2/layout/IconVerticalSolidList"/>
    <dgm:cxn modelId="{9AC9F824-2DF2-451B-BCB5-CC2B9906DBBD}" type="presParOf" srcId="{D2D87D1A-4432-48E4-B6B7-80358E41E7D6}" destId="{DE3C4F67-DD9F-4E45-88FA-4565BD625DFE}" srcOrd="0" destOrd="0" presId="urn:microsoft.com/office/officeart/2018/2/layout/IconVerticalSolidList"/>
    <dgm:cxn modelId="{36F55AA6-52D3-4A4D-8808-6E36B063A06D}" type="presParOf" srcId="{D2D87D1A-4432-48E4-B6B7-80358E41E7D6}" destId="{0D953A6C-FAA5-42E6-B3DE-772F9B2C32C0}" srcOrd="1" destOrd="0" presId="urn:microsoft.com/office/officeart/2018/2/layout/IconVerticalSolidList"/>
    <dgm:cxn modelId="{9D7D6E5F-4EAA-4E37-829C-DF18204A573D}" type="presParOf" srcId="{D2D87D1A-4432-48E4-B6B7-80358E41E7D6}" destId="{7AA066F1-00C0-400E-8E4B-7D114DE99247}" srcOrd="2" destOrd="0" presId="urn:microsoft.com/office/officeart/2018/2/layout/IconVerticalSolidList"/>
    <dgm:cxn modelId="{6733A0E0-93E0-4100-8AD6-570A7F3312F2}" type="presParOf" srcId="{D2D87D1A-4432-48E4-B6B7-80358E41E7D6}" destId="{C450367E-BBCD-447F-AA31-CDF97AE76BD4}" srcOrd="3" destOrd="0" presId="urn:microsoft.com/office/officeart/2018/2/layout/IconVerticalSolidList"/>
    <dgm:cxn modelId="{48973686-5D28-4550-A5A8-EC1CC65FC6A0}" type="presParOf" srcId="{4982EBE1-7DBA-4EF7-B1D3-D5A791F3C168}" destId="{439AF1B0-C9AB-4B16-A837-F35F973A9FFD}" srcOrd="1" destOrd="0" presId="urn:microsoft.com/office/officeart/2018/2/layout/IconVerticalSolidList"/>
    <dgm:cxn modelId="{1F0AAA91-42F1-468D-80C8-762B23D980F8}" type="presParOf" srcId="{4982EBE1-7DBA-4EF7-B1D3-D5A791F3C168}" destId="{E63D61CD-1C41-4762-BD05-B11B9295EF2D}" srcOrd="2" destOrd="0" presId="urn:microsoft.com/office/officeart/2018/2/layout/IconVerticalSolidList"/>
    <dgm:cxn modelId="{E700ECDD-0E90-4A8D-A3E5-7F5EDACCED02}" type="presParOf" srcId="{E63D61CD-1C41-4762-BD05-B11B9295EF2D}" destId="{C8FC644B-54B4-4F34-9828-181062BFCE71}" srcOrd="0" destOrd="0" presId="urn:microsoft.com/office/officeart/2018/2/layout/IconVerticalSolidList"/>
    <dgm:cxn modelId="{CDBA6E5D-F91B-4083-B52D-FAC1227C04AE}" type="presParOf" srcId="{E63D61CD-1C41-4762-BD05-B11B9295EF2D}" destId="{AC64C5A4-1911-415B-AA28-82CD201E0A5A}" srcOrd="1" destOrd="0" presId="urn:microsoft.com/office/officeart/2018/2/layout/IconVerticalSolidList"/>
    <dgm:cxn modelId="{CBE47363-C80A-47CE-A1BF-60DAD410A9CE}" type="presParOf" srcId="{E63D61CD-1C41-4762-BD05-B11B9295EF2D}" destId="{9A8276D6-C2A7-41CD-8BD7-FC086C6BCBFB}" srcOrd="2" destOrd="0" presId="urn:microsoft.com/office/officeart/2018/2/layout/IconVerticalSolidList"/>
    <dgm:cxn modelId="{74DC61F2-5295-4B78-87DE-B0CA6D1BD399}" type="presParOf" srcId="{E63D61CD-1C41-4762-BD05-B11B9295EF2D}" destId="{4EB12397-4695-4FF4-AAC9-2E9E5C64820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8EC21E0-C0B9-45D5-8575-BAB5C634169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EF8D9E0-74BB-46B0-A838-209BAB8EA71E}">
      <dgm:prSet/>
      <dgm:spPr/>
      <dgm:t>
        <a:bodyPr/>
        <a:lstStyle/>
        <a:p>
          <a:r>
            <a:rPr lang="es-CL"/>
            <a:t>La suerte y el azar no conducen, generalmente al fin propuesto.</a:t>
          </a:r>
          <a:endParaRPr lang="en-US"/>
        </a:p>
      </dgm:t>
    </dgm:pt>
    <dgm:pt modelId="{206BC72B-D0B0-4609-91FB-3114770C785D}" type="parTrans" cxnId="{9F3873D1-A2CC-4F3E-8071-C1980FD18291}">
      <dgm:prSet/>
      <dgm:spPr/>
      <dgm:t>
        <a:bodyPr/>
        <a:lstStyle/>
        <a:p>
          <a:endParaRPr lang="en-US"/>
        </a:p>
      </dgm:t>
    </dgm:pt>
    <dgm:pt modelId="{A352B0D2-2F20-4A2B-A4D8-422B7E1C5803}" type="sibTrans" cxnId="{9F3873D1-A2CC-4F3E-8071-C1980FD18291}">
      <dgm:prSet/>
      <dgm:spPr/>
      <dgm:t>
        <a:bodyPr/>
        <a:lstStyle/>
        <a:p>
          <a:endParaRPr lang="en-US"/>
        </a:p>
      </dgm:t>
    </dgm:pt>
    <dgm:pt modelId="{1C7D8FBD-C931-4FC2-A4C5-1F4373E3A18A}">
      <dgm:prSet/>
      <dgm:spPr/>
      <dgm:t>
        <a:bodyPr/>
        <a:lstStyle/>
        <a:p>
          <a:r>
            <a:rPr lang="es-CL"/>
            <a:t>El método es un camino que no sólo conduce al fin propuesto sino que puede abrir senderos a otros fines complementarios.</a:t>
          </a:r>
          <a:endParaRPr lang="en-US"/>
        </a:p>
      </dgm:t>
    </dgm:pt>
    <dgm:pt modelId="{48A2410C-FBED-4B11-A79F-A5386E75CF4D}" type="parTrans" cxnId="{2F233854-4978-4054-9DA9-99514D9277F5}">
      <dgm:prSet/>
      <dgm:spPr/>
      <dgm:t>
        <a:bodyPr/>
        <a:lstStyle/>
        <a:p>
          <a:endParaRPr lang="en-US"/>
        </a:p>
      </dgm:t>
    </dgm:pt>
    <dgm:pt modelId="{478D0886-7CBF-4C69-8562-43DFACF80100}" type="sibTrans" cxnId="{2F233854-4978-4054-9DA9-99514D9277F5}">
      <dgm:prSet/>
      <dgm:spPr/>
      <dgm:t>
        <a:bodyPr/>
        <a:lstStyle/>
        <a:p>
          <a:endParaRPr lang="en-US"/>
        </a:p>
      </dgm:t>
    </dgm:pt>
    <dgm:pt modelId="{BA1B2657-AE65-4AAF-9490-034D9035933D}">
      <dgm:prSet/>
      <dgm:spPr/>
      <dgm:t>
        <a:bodyPr/>
        <a:lstStyle/>
        <a:p>
          <a:r>
            <a:rPr lang="es-CL"/>
            <a:t>El método puede tener valor en sí mismo: es una forma de conocimiento.</a:t>
          </a:r>
          <a:endParaRPr lang="en-US"/>
        </a:p>
      </dgm:t>
    </dgm:pt>
    <dgm:pt modelId="{1230AEF2-2D72-4E09-BDBC-E7F07D9A1058}" type="parTrans" cxnId="{7AC65A15-B2EB-4165-A79E-C6F5BBE3A67B}">
      <dgm:prSet/>
      <dgm:spPr/>
      <dgm:t>
        <a:bodyPr/>
        <a:lstStyle/>
        <a:p>
          <a:endParaRPr lang="en-US"/>
        </a:p>
      </dgm:t>
    </dgm:pt>
    <dgm:pt modelId="{100A937F-403A-4A67-A233-5BF789B04E3F}" type="sibTrans" cxnId="{7AC65A15-B2EB-4165-A79E-C6F5BBE3A67B}">
      <dgm:prSet/>
      <dgm:spPr/>
      <dgm:t>
        <a:bodyPr/>
        <a:lstStyle/>
        <a:p>
          <a:endParaRPr lang="en-US"/>
        </a:p>
      </dgm:t>
    </dgm:pt>
    <dgm:pt modelId="{4CC9BF53-05DD-544B-B6E6-E0AD3505984A}" type="pres">
      <dgm:prSet presAssocID="{A8EC21E0-C0B9-45D5-8575-BAB5C6341695}" presName="linear" presStyleCnt="0">
        <dgm:presLayoutVars>
          <dgm:animLvl val="lvl"/>
          <dgm:resizeHandles val="exact"/>
        </dgm:presLayoutVars>
      </dgm:prSet>
      <dgm:spPr/>
    </dgm:pt>
    <dgm:pt modelId="{AA46BD09-84EC-F647-A667-EA5855893CA7}" type="pres">
      <dgm:prSet presAssocID="{2EF8D9E0-74BB-46B0-A838-209BAB8EA71E}" presName="parentText" presStyleLbl="node1" presStyleIdx="0" presStyleCnt="3">
        <dgm:presLayoutVars>
          <dgm:chMax val="0"/>
          <dgm:bulletEnabled val="1"/>
        </dgm:presLayoutVars>
      </dgm:prSet>
      <dgm:spPr/>
    </dgm:pt>
    <dgm:pt modelId="{E1F9C74C-4C26-7E44-97AB-1896F400E7CD}" type="pres">
      <dgm:prSet presAssocID="{A352B0D2-2F20-4A2B-A4D8-422B7E1C5803}" presName="spacer" presStyleCnt="0"/>
      <dgm:spPr/>
    </dgm:pt>
    <dgm:pt modelId="{2990A8F5-FCB5-4E41-A216-9A62EF8C3D25}" type="pres">
      <dgm:prSet presAssocID="{1C7D8FBD-C931-4FC2-A4C5-1F4373E3A18A}" presName="parentText" presStyleLbl="node1" presStyleIdx="1" presStyleCnt="3">
        <dgm:presLayoutVars>
          <dgm:chMax val="0"/>
          <dgm:bulletEnabled val="1"/>
        </dgm:presLayoutVars>
      </dgm:prSet>
      <dgm:spPr/>
    </dgm:pt>
    <dgm:pt modelId="{9580CA60-14B4-C24A-A592-BFC1ACB1A0E4}" type="pres">
      <dgm:prSet presAssocID="{478D0886-7CBF-4C69-8562-43DFACF80100}" presName="spacer" presStyleCnt="0"/>
      <dgm:spPr/>
    </dgm:pt>
    <dgm:pt modelId="{B9F34196-49E1-3443-947B-4A3388857399}" type="pres">
      <dgm:prSet presAssocID="{BA1B2657-AE65-4AAF-9490-034D9035933D}" presName="parentText" presStyleLbl="node1" presStyleIdx="2" presStyleCnt="3">
        <dgm:presLayoutVars>
          <dgm:chMax val="0"/>
          <dgm:bulletEnabled val="1"/>
        </dgm:presLayoutVars>
      </dgm:prSet>
      <dgm:spPr/>
    </dgm:pt>
  </dgm:ptLst>
  <dgm:cxnLst>
    <dgm:cxn modelId="{7AC65A15-B2EB-4165-A79E-C6F5BBE3A67B}" srcId="{A8EC21E0-C0B9-45D5-8575-BAB5C6341695}" destId="{BA1B2657-AE65-4AAF-9490-034D9035933D}" srcOrd="2" destOrd="0" parTransId="{1230AEF2-2D72-4E09-BDBC-E7F07D9A1058}" sibTransId="{100A937F-403A-4A67-A233-5BF789B04E3F}"/>
    <dgm:cxn modelId="{29EA581C-C8AB-754A-BDB0-C10B827D4895}" type="presOf" srcId="{2EF8D9E0-74BB-46B0-A838-209BAB8EA71E}" destId="{AA46BD09-84EC-F647-A667-EA5855893CA7}" srcOrd="0" destOrd="0" presId="urn:microsoft.com/office/officeart/2005/8/layout/vList2"/>
    <dgm:cxn modelId="{C74BC71F-DFDA-0248-B805-B13F25675629}" type="presOf" srcId="{A8EC21E0-C0B9-45D5-8575-BAB5C6341695}" destId="{4CC9BF53-05DD-544B-B6E6-E0AD3505984A}" srcOrd="0" destOrd="0" presId="urn:microsoft.com/office/officeart/2005/8/layout/vList2"/>
    <dgm:cxn modelId="{2F233854-4978-4054-9DA9-99514D9277F5}" srcId="{A8EC21E0-C0B9-45D5-8575-BAB5C6341695}" destId="{1C7D8FBD-C931-4FC2-A4C5-1F4373E3A18A}" srcOrd="1" destOrd="0" parTransId="{48A2410C-FBED-4B11-A79F-A5386E75CF4D}" sibTransId="{478D0886-7CBF-4C69-8562-43DFACF80100}"/>
    <dgm:cxn modelId="{E04A769E-9E0D-5F4B-942D-89E6EBFF5ABF}" type="presOf" srcId="{BA1B2657-AE65-4AAF-9490-034D9035933D}" destId="{B9F34196-49E1-3443-947B-4A3388857399}" srcOrd="0" destOrd="0" presId="urn:microsoft.com/office/officeart/2005/8/layout/vList2"/>
    <dgm:cxn modelId="{9F3873D1-A2CC-4F3E-8071-C1980FD18291}" srcId="{A8EC21E0-C0B9-45D5-8575-BAB5C6341695}" destId="{2EF8D9E0-74BB-46B0-A838-209BAB8EA71E}" srcOrd="0" destOrd="0" parTransId="{206BC72B-D0B0-4609-91FB-3114770C785D}" sibTransId="{A352B0D2-2F20-4A2B-A4D8-422B7E1C5803}"/>
    <dgm:cxn modelId="{68F4EADA-32F7-2740-8507-E4E18D1D60C9}" type="presOf" srcId="{1C7D8FBD-C931-4FC2-A4C5-1F4373E3A18A}" destId="{2990A8F5-FCB5-4E41-A216-9A62EF8C3D25}" srcOrd="0" destOrd="0" presId="urn:microsoft.com/office/officeart/2005/8/layout/vList2"/>
    <dgm:cxn modelId="{EE45D159-35B6-F544-BED8-0B022C6F5A6F}" type="presParOf" srcId="{4CC9BF53-05DD-544B-B6E6-E0AD3505984A}" destId="{AA46BD09-84EC-F647-A667-EA5855893CA7}" srcOrd="0" destOrd="0" presId="urn:microsoft.com/office/officeart/2005/8/layout/vList2"/>
    <dgm:cxn modelId="{1A6DB327-0EDA-9B45-934E-B55FE70A038B}" type="presParOf" srcId="{4CC9BF53-05DD-544B-B6E6-E0AD3505984A}" destId="{E1F9C74C-4C26-7E44-97AB-1896F400E7CD}" srcOrd="1" destOrd="0" presId="urn:microsoft.com/office/officeart/2005/8/layout/vList2"/>
    <dgm:cxn modelId="{F4921F43-C4E5-AF4A-B958-F3203D3BB5C4}" type="presParOf" srcId="{4CC9BF53-05DD-544B-B6E6-E0AD3505984A}" destId="{2990A8F5-FCB5-4E41-A216-9A62EF8C3D25}" srcOrd="2" destOrd="0" presId="urn:microsoft.com/office/officeart/2005/8/layout/vList2"/>
    <dgm:cxn modelId="{3A3B2388-476B-2247-9C22-DF9668152C58}" type="presParOf" srcId="{4CC9BF53-05DD-544B-B6E6-E0AD3505984A}" destId="{9580CA60-14B4-C24A-A592-BFC1ACB1A0E4}" srcOrd="3" destOrd="0" presId="urn:microsoft.com/office/officeart/2005/8/layout/vList2"/>
    <dgm:cxn modelId="{D7028A18-DECD-3F40-9DF3-2D225D4A73CD}" type="presParOf" srcId="{4CC9BF53-05DD-544B-B6E6-E0AD3505984A}" destId="{B9F34196-49E1-3443-947B-4A3388857399}"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80031D-9C92-43C8-A9D8-B020276C7C98}"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7D97975-CB07-4BCF-B427-5B8434D594CA}">
      <dgm:prSet/>
      <dgm:spPr/>
      <dgm:t>
        <a:bodyPr/>
        <a:lstStyle/>
        <a:p>
          <a:r>
            <a:rPr lang="es-CL" b="1" i="1" dirty="0"/>
            <a:t>DEDUCCIÓN</a:t>
          </a:r>
          <a:r>
            <a:rPr lang="es-CL" dirty="0"/>
            <a:t>: se trata de ir de principios generales a conclusiones particulares mediante un razonamiento lógico, deductivo.</a:t>
          </a:r>
          <a:endParaRPr lang="en-US" dirty="0"/>
        </a:p>
      </dgm:t>
    </dgm:pt>
    <dgm:pt modelId="{A6864E7A-FC10-40A0-9F17-9C81F859317F}" type="parTrans" cxnId="{2F4C2276-BEC0-4820-9FB6-569456D1ECC3}">
      <dgm:prSet/>
      <dgm:spPr/>
      <dgm:t>
        <a:bodyPr/>
        <a:lstStyle/>
        <a:p>
          <a:endParaRPr lang="en-US"/>
        </a:p>
      </dgm:t>
    </dgm:pt>
    <dgm:pt modelId="{5EA88925-DD38-45D3-9AA9-0534867F7BEB}" type="sibTrans" cxnId="{2F4C2276-BEC0-4820-9FB6-569456D1ECC3}">
      <dgm:prSet/>
      <dgm:spPr/>
      <dgm:t>
        <a:bodyPr/>
        <a:lstStyle/>
        <a:p>
          <a:endParaRPr lang="en-US"/>
        </a:p>
      </dgm:t>
    </dgm:pt>
    <dgm:pt modelId="{AB7E57F5-ED7D-4B77-A4AF-5D4FC86EADA8}">
      <dgm:prSet/>
      <dgm:spPr/>
      <dgm:t>
        <a:bodyPr/>
        <a:lstStyle/>
        <a:p>
          <a:r>
            <a:rPr lang="es-CL" b="1" i="1" dirty="0"/>
            <a:t>INDUCCIÓN</a:t>
          </a:r>
          <a:r>
            <a:rPr lang="es-CL" dirty="0"/>
            <a:t>: se trata de llegar a una conclusión general a partir de datos o informaciones particulares.</a:t>
          </a:r>
          <a:endParaRPr lang="en-US" dirty="0"/>
        </a:p>
      </dgm:t>
    </dgm:pt>
    <dgm:pt modelId="{CFFDF6CE-BAD6-48AE-8BA0-944D23D69A53}" type="parTrans" cxnId="{76AA2907-4527-445F-9287-054DF0FFB140}">
      <dgm:prSet/>
      <dgm:spPr/>
      <dgm:t>
        <a:bodyPr/>
        <a:lstStyle/>
        <a:p>
          <a:endParaRPr lang="en-US"/>
        </a:p>
      </dgm:t>
    </dgm:pt>
    <dgm:pt modelId="{DC7FEFCE-7BDB-472B-A0D4-AA5409F2DDCE}" type="sibTrans" cxnId="{76AA2907-4527-445F-9287-054DF0FFB140}">
      <dgm:prSet/>
      <dgm:spPr/>
      <dgm:t>
        <a:bodyPr/>
        <a:lstStyle/>
        <a:p>
          <a:endParaRPr lang="en-US"/>
        </a:p>
      </dgm:t>
    </dgm:pt>
    <dgm:pt modelId="{35453325-121B-4F62-B414-2E7F7418BB9E}">
      <dgm:prSet/>
      <dgm:spPr/>
      <dgm:t>
        <a:bodyPr/>
        <a:lstStyle/>
        <a:p>
          <a:r>
            <a:rPr lang="es-CL" b="1" i="1" dirty="0"/>
            <a:t>ANÁLISIS</a:t>
          </a:r>
          <a:r>
            <a:rPr lang="es-CL" dirty="0"/>
            <a:t>: consiste en ir desmenuzando de la realidad que se examina en sus aspectos o componentes.</a:t>
          </a:r>
          <a:endParaRPr lang="en-US" dirty="0"/>
        </a:p>
      </dgm:t>
    </dgm:pt>
    <dgm:pt modelId="{41C39E12-85AE-47FC-A69C-BFBF1BD90C02}" type="parTrans" cxnId="{474BD433-2954-4BF3-8F2A-4D3F5C11F29B}">
      <dgm:prSet/>
      <dgm:spPr/>
      <dgm:t>
        <a:bodyPr/>
        <a:lstStyle/>
        <a:p>
          <a:endParaRPr lang="en-US"/>
        </a:p>
      </dgm:t>
    </dgm:pt>
    <dgm:pt modelId="{0083E21B-C187-428B-BB9D-57B2E747BCC4}" type="sibTrans" cxnId="{474BD433-2954-4BF3-8F2A-4D3F5C11F29B}">
      <dgm:prSet/>
      <dgm:spPr/>
      <dgm:t>
        <a:bodyPr/>
        <a:lstStyle/>
        <a:p>
          <a:endParaRPr lang="en-US"/>
        </a:p>
      </dgm:t>
    </dgm:pt>
    <dgm:pt modelId="{7CCA9A27-3703-4FBB-A30F-A715A3487C8A}">
      <dgm:prSet/>
      <dgm:spPr/>
      <dgm:t>
        <a:bodyPr/>
        <a:lstStyle/>
        <a:p>
          <a:r>
            <a:rPr lang="es-CL" b="1" i="1" dirty="0"/>
            <a:t>SÍNTESIS</a:t>
          </a:r>
          <a:r>
            <a:rPr lang="es-CL" dirty="0"/>
            <a:t>: a través de la búsqueda de lo común de los aspectos singulares se reconstruye el objeto de estudio. </a:t>
          </a:r>
          <a:endParaRPr lang="en-US" dirty="0"/>
        </a:p>
      </dgm:t>
    </dgm:pt>
    <dgm:pt modelId="{21E30D24-E4A6-478F-B470-A6BFA9CFE5D4}" type="parTrans" cxnId="{4E3C2935-1918-4F08-9585-341D9FB57DFD}">
      <dgm:prSet/>
      <dgm:spPr/>
      <dgm:t>
        <a:bodyPr/>
        <a:lstStyle/>
        <a:p>
          <a:endParaRPr lang="en-US"/>
        </a:p>
      </dgm:t>
    </dgm:pt>
    <dgm:pt modelId="{47DCBC35-C8D1-4395-B797-2E4B185C1BEA}" type="sibTrans" cxnId="{4E3C2935-1918-4F08-9585-341D9FB57DFD}">
      <dgm:prSet/>
      <dgm:spPr/>
      <dgm:t>
        <a:bodyPr/>
        <a:lstStyle/>
        <a:p>
          <a:endParaRPr lang="en-US"/>
        </a:p>
      </dgm:t>
    </dgm:pt>
    <dgm:pt modelId="{7872458F-207A-E041-B13B-44533C653101}" type="pres">
      <dgm:prSet presAssocID="{5080031D-9C92-43C8-A9D8-B020276C7C98}" presName="diagram" presStyleCnt="0">
        <dgm:presLayoutVars>
          <dgm:dir/>
          <dgm:resizeHandles val="exact"/>
        </dgm:presLayoutVars>
      </dgm:prSet>
      <dgm:spPr/>
    </dgm:pt>
    <dgm:pt modelId="{4013D935-E0E8-E341-A4AA-B62AEB5DA8A4}" type="pres">
      <dgm:prSet presAssocID="{C7D97975-CB07-4BCF-B427-5B8434D594CA}" presName="node" presStyleLbl="node1" presStyleIdx="0" presStyleCnt="4">
        <dgm:presLayoutVars>
          <dgm:bulletEnabled val="1"/>
        </dgm:presLayoutVars>
      </dgm:prSet>
      <dgm:spPr/>
    </dgm:pt>
    <dgm:pt modelId="{087C37FD-F389-7F40-A6C3-1E0843F88E3B}" type="pres">
      <dgm:prSet presAssocID="{5EA88925-DD38-45D3-9AA9-0534867F7BEB}" presName="sibTrans" presStyleCnt="0"/>
      <dgm:spPr/>
    </dgm:pt>
    <dgm:pt modelId="{B870EB46-6234-DA4D-8030-3CA8D2810CD8}" type="pres">
      <dgm:prSet presAssocID="{AB7E57F5-ED7D-4B77-A4AF-5D4FC86EADA8}" presName="node" presStyleLbl="node1" presStyleIdx="1" presStyleCnt="4">
        <dgm:presLayoutVars>
          <dgm:bulletEnabled val="1"/>
        </dgm:presLayoutVars>
      </dgm:prSet>
      <dgm:spPr/>
    </dgm:pt>
    <dgm:pt modelId="{AF5BF3F2-78C2-D745-8F2A-F61B8F9EC7EC}" type="pres">
      <dgm:prSet presAssocID="{DC7FEFCE-7BDB-472B-A0D4-AA5409F2DDCE}" presName="sibTrans" presStyleCnt="0"/>
      <dgm:spPr/>
    </dgm:pt>
    <dgm:pt modelId="{83F45959-63D6-8743-BB8A-95290281ABBB}" type="pres">
      <dgm:prSet presAssocID="{35453325-121B-4F62-B414-2E7F7418BB9E}" presName="node" presStyleLbl="node1" presStyleIdx="2" presStyleCnt="4">
        <dgm:presLayoutVars>
          <dgm:bulletEnabled val="1"/>
        </dgm:presLayoutVars>
      </dgm:prSet>
      <dgm:spPr/>
    </dgm:pt>
    <dgm:pt modelId="{9D154C2D-D0B0-EA45-8037-91286C831F5D}" type="pres">
      <dgm:prSet presAssocID="{0083E21B-C187-428B-BB9D-57B2E747BCC4}" presName="sibTrans" presStyleCnt="0"/>
      <dgm:spPr/>
    </dgm:pt>
    <dgm:pt modelId="{5F009B16-42FD-1144-8D02-6F8E16B6C7F8}" type="pres">
      <dgm:prSet presAssocID="{7CCA9A27-3703-4FBB-A30F-A715A3487C8A}" presName="node" presStyleLbl="node1" presStyleIdx="3" presStyleCnt="4">
        <dgm:presLayoutVars>
          <dgm:bulletEnabled val="1"/>
        </dgm:presLayoutVars>
      </dgm:prSet>
      <dgm:spPr/>
    </dgm:pt>
  </dgm:ptLst>
  <dgm:cxnLst>
    <dgm:cxn modelId="{76AA2907-4527-445F-9287-054DF0FFB140}" srcId="{5080031D-9C92-43C8-A9D8-B020276C7C98}" destId="{AB7E57F5-ED7D-4B77-A4AF-5D4FC86EADA8}" srcOrd="1" destOrd="0" parTransId="{CFFDF6CE-BAD6-48AE-8BA0-944D23D69A53}" sibTransId="{DC7FEFCE-7BDB-472B-A0D4-AA5409F2DDCE}"/>
    <dgm:cxn modelId="{50F73E18-B1E6-D74B-959F-C10213BA7F84}" type="presOf" srcId="{5080031D-9C92-43C8-A9D8-B020276C7C98}" destId="{7872458F-207A-E041-B13B-44533C653101}" srcOrd="0" destOrd="0" presId="urn:microsoft.com/office/officeart/2005/8/layout/default"/>
    <dgm:cxn modelId="{474BD433-2954-4BF3-8F2A-4D3F5C11F29B}" srcId="{5080031D-9C92-43C8-A9D8-B020276C7C98}" destId="{35453325-121B-4F62-B414-2E7F7418BB9E}" srcOrd="2" destOrd="0" parTransId="{41C39E12-85AE-47FC-A69C-BFBF1BD90C02}" sibTransId="{0083E21B-C187-428B-BB9D-57B2E747BCC4}"/>
    <dgm:cxn modelId="{4E3C2935-1918-4F08-9585-341D9FB57DFD}" srcId="{5080031D-9C92-43C8-A9D8-B020276C7C98}" destId="{7CCA9A27-3703-4FBB-A30F-A715A3487C8A}" srcOrd="3" destOrd="0" parTransId="{21E30D24-E4A6-478F-B470-A6BFA9CFE5D4}" sibTransId="{47DCBC35-C8D1-4395-B797-2E4B185C1BEA}"/>
    <dgm:cxn modelId="{640A014F-411F-6745-8E0C-BFE1B1795023}" type="presOf" srcId="{7CCA9A27-3703-4FBB-A30F-A715A3487C8A}" destId="{5F009B16-42FD-1144-8D02-6F8E16B6C7F8}" srcOrd="0" destOrd="0" presId="urn:microsoft.com/office/officeart/2005/8/layout/default"/>
    <dgm:cxn modelId="{2F4C2276-BEC0-4820-9FB6-569456D1ECC3}" srcId="{5080031D-9C92-43C8-A9D8-B020276C7C98}" destId="{C7D97975-CB07-4BCF-B427-5B8434D594CA}" srcOrd="0" destOrd="0" parTransId="{A6864E7A-FC10-40A0-9F17-9C81F859317F}" sibTransId="{5EA88925-DD38-45D3-9AA9-0534867F7BEB}"/>
    <dgm:cxn modelId="{D25FD47F-FB5F-9242-8A8E-9DEABE42A0D6}" type="presOf" srcId="{C7D97975-CB07-4BCF-B427-5B8434D594CA}" destId="{4013D935-E0E8-E341-A4AA-B62AEB5DA8A4}" srcOrd="0" destOrd="0" presId="urn:microsoft.com/office/officeart/2005/8/layout/default"/>
    <dgm:cxn modelId="{D58D7DDB-65AF-E848-B756-C8BF0911069B}" type="presOf" srcId="{AB7E57F5-ED7D-4B77-A4AF-5D4FC86EADA8}" destId="{B870EB46-6234-DA4D-8030-3CA8D2810CD8}" srcOrd="0" destOrd="0" presId="urn:microsoft.com/office/officeart/2005/8/layout/default"/>
    <dgm:cxn modelId="{F84EAFDD-CD10-744C-B556-14931BB12F3D}" type="presOf" srcId="{35453325-121B-4F62-B414-2E7F7418BB9E}" destId="{83F45959-63D6-8743-BB8A-95290281ABBB}" srcOrd="0" destOrd="0" presId="urn:microsoft.com/office/officeart/2005/8/layout/default"/>
    <dgm:cxn modelId="{061DB7B0-4710-8949-AA9E-851F6A65B325}" type="presParOf" srcId="{7872458F-207A-E041-B13B-44533C653101}" destId="{4013D935-E0E8-E341-A4AA-B62AEB5DA8A4}" srcOrd="0" destOrd="0" presId="urn:microsoft.com/office/officeart/2005/8/layout/default"/>
    <dgm:cxn modelId="{F6C61D39-F420-8047-8BDD-6BB376AE60E3}" type="presParOf" srcId="{7872458F-207A-E041-B13B-44533C653101}" destId="{087C37FD-F389-7F40-A6C3-1E0843F88E3B}" srcOrd="1" destOrd="0" presId="urn:microsoft.com/office/officeart/2005/8/layout/default"/>
    <dgm:cxn modelId="{E8E35609-5A60-E840-8CE6-54C01F79C290}" type="presParOf" srcId="{7872458F-207A-E041-B13B-44533C653101}" destId="{B870EB46-6234-DA4D-8030-3CA8D2810CD8}" srcOrd="2" destOrd="0" presId="urn:microsoft.com/office/officeart/2005/8/layout/default"/>
    <dgm:cxn modelId="{34845FAD-2C03-344B-BBEB-C48ABEE1598A}" type="presParOf" srcId="{7872458F-207A-E041-B13B-44533C653101}" destId="{AF5BF3F2-78C2-D745-8F2A-F61B8F9EC7EC}" srcOrd="3" destOrd="0" presId="urn:microsoft.com/office/officeart/2005/8/layout/default"/>
    <dgm:cxn modelId="{4A8C30B4-604A-7343-B039-C0B867DCD735}" type="presParOf" srcId="{7872458F-207A-E041-B13B-44533C653101}" destId="{83F45959-63D6-8743-BB8A-95290281ABBB}" srcOrd="4" destOrd="0" presId="urn:microsoft.com/office/officeart/2005/8/layout/default"/>
    <dgm:cxn modelId="{D0077311-ADFC-2648-A8E0-D60A86FDA076}" type="presParOf" srcId="{7872458F-207A-E041-B13B-44533C653101}" destId="{9D154C2D-D0B0-EA45-8037-91286C831F5D}" srcOrd="5" destOrd="0" presId="urn:microsoft.com/office/officeart/2005/8/layout/default"/>
    <dgm:cxn modelId="{89950297-1AD9-CE40-BE45-821CD1D48CB7}" type="presParOf" srcId="{7872458F-207A-E041-B13B-44533C653101}" destId="{5F009B16-42FD-1144-8D02-6F8E16B6C7F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F880E85-904D-4C7A-92D9-DB8DE6133302}" type="doc">
      <dgm:prSet loTypeId="urn:microsoft.com/office/officeart/2005/8/layout/vList2" loCatId="list" qsTypeId="urn:microsoft.com/office/officeart/2005/8/quickstyle/simple4" qsCatId="simple" csTypeId="urn:microsoft.com/office/officeart/2005/8/colors/accent1_3" csCatId="accent1"/>
      <dgm:spPr/>
      <dgm:t>
        <a:bodyPr/>
        <a:lstStyle/>
        <a:p>
          <a:endParaRPr lang="en-US"/>
        </a:p>
      </dgm:t>
    </dgm:pt>
    <dgm:pt modelId="{D8E0B157-D45B-4609-A6B8-E58F3279F98C}">
      <dgm:prSet/>
      <dgm:spPr/>
      <dgm:t>
        <a:bodyPr/>
        <a:lstStyle/>
        <a:p>
          <a:r>
            <a:rPr lang="es-CL"/>
            <a:t>Documentación (investigación secundaria).</a:t>
          </a:r>
          <a:endParaRPr lang="en-US"/>
        </a:p>
      </dgm:t>
    </dgm:pt>
    <dgm:pt modelId="{D6E49CDA-593F-4B8C-A251-7CDA96446B93}" type="parTrans" cxnId="{1EAA4D5C-1023-4C7E-8D5A-4CC4520771E7}">
      <dgm:prSet/>
      <dgm:spPr/>
      <dgm:t>
        <a:bodyPr/>
        <a:lstStyle/>
        <a:p>
          <a:endParaRPr lang="en-US"/>
        </a:p>
      </dgm:t>
    </dgm:pt>
    <dgm:pt modelId="{5D159AE1-12B9-43DA-940A-2D58E457C95C}" type="sibTrans" cxnId="{1EAA4D5C-1023-4C7E-8D5A-4CC4520771E7}">
      <dgm:prSet/>
      <dgm:spPr/>
      <dgm:t>
        <a:bodyPr/>
        <a:lstStyle/>
        <a:p>
          <a:endParaRPr lang="en-US"/>
        </a:p>
      </dgm:t>
    </dgm:pt>
    <dgm:pt modelId="{50525464-6FF7-441F-B364-3094C9EE0E14}">
      <dgm:prSet/>
      <dgm:spPr/>
      <dgm:t>
        <a:bodyPr/>
        <a:lstStyle/>
        <a:p>
          <a:r>
            <a:rPr lang="es-CL"/>
            <a:t>Investigación primaria: diseño y obtención y tratamiento de datos.</a:t>
          </a:r>
          <a:endParaRPr lang="en-US"/>
        </a:p>
      </dgm:t>
    </dgm:pt>
    <dgm:pt modelId="{08EAA3A1-071A-4942-A131-3B702FCA2519}" type="parTrans" cxnId="{A232AA7F-836F-4FAA-8334-6216710F43BC}">
      <dgm:prSet/>
      <dgm:spPr/>
      <dgm:t>
        <a:bodyPr/>
        <a:lstStyle/>
        <a:p>
          <a:endParaRPr lang="en-US"/>
        </a:p>
      </dgm:t>
    </dgm:pt>
    <dgm:pt modelId="{D3917077-A419-48F1-B280-D0F67949B456}" type="sibTrans" cxnId="{A232AA7F-836F-4FAA-8334-6216710F43BC}">
      <dgm:prSet/>
      <dgm:spPr/>
      <dgm:t>
        <a:bodyPr/>
        <a:lstStyle/>
        <a:p>
          <a:endParaRPr lang="en-US"/>
        </a:p>
      </dgm:t>
    </dgm:pt>
    <dgm:pt modelId="{F14C97FC-C82C-4969-967E-22A338450C4A}">
      <dgm:prSet/>
      <dgm:spPr/>
      <dgm:t>
        <a:bodyPr/>
        <a:lstStyle/>
        <a:p>
          <a:r>
            <a:rPr lang="es-CL"/>
            <a:t>Elaboración.</a:t>
          </a:r>
          <a:endParaRPr lang="en-US"/>
        </a:p>
      </dgm:t>
    </dgm:pt>
    <dgm:pt modelId="{96689CD1-6089-4C3E-A44A-D978BD488258}" type="parTrans" cxnId="{34689EBA-2A72-4467-A632-0A96C74740E2}">
      <dgm:prSet/>
      <dgm:spPr/>
      <dgm:t>
        <a:bodyPr/>
        <a:lstStyle/>
        <a:p>
          <a:endParaRPr lang="en-US"/>
        </a:p>
      </dgm:t>
    </dgm:pt>
    <dgm:pt modelId="{FD44E959-34A9-46D2-B14D-DB3C10968683}" type="sibTrans" cxnId="{34689EBA-2A72-4467-A632-0A96C74740E2}">
      <dgm:prSet/>
      <dgm:spPr/>
      <dgm:t>
        <a:bodyPr/>
        <a:lstStyle/>
        <a:p>
          <a:endParaRPr lang="en-US"/>
        </a:p>
      </dgm:t>
    </dgm:pt>
    <dgm:pt modelId="{E86CE782-A530-40D9-9F38-8E7D85EA474D}">
      <dgm:prSet/>
      <dgm:spPr/>
      <dgm:t>
        <a:bodyPr/>
        <a:lstStyle/>
        <a:p>
          <a:r>
            <a:rPr lang="es-CL"/>
            <a:t>Sistematización del material recogido.</a:t>
          </a:r>
          <a:endParaRPr lang="en-US"/>
        </a:p>
      </dgm:t>
    </dgm:pt>
    <dgm:pt modelId="{DB1A816F-00F5-43F7-8EC7-4E624053D7F3}" type="parTrans" cxnId="{C52E67C0-C1F9-4BED-8FF0-321BB76D65BC}">
      <dgm:prSet/>
      <dgm:spPr/>
      <dgm:t>
        <a:bodyPr/>
        <a:lstStyle/>
        <a:p>
          <a:endParaRPr lang="en-US"/>
        </a:p>
      </dgm:t>
    </dgm:pt>
    <dgm:pt modelId="{AF4E2338-9419-4C2F-BC81-1A53A3F4AE3D}" type="sibTrans" cxnId="{C52E67C0-C1F9-4BED-8FF0-321BB76D65BC}">
      <dgm:prSet/>
      <dgm:spPr/>
      <dgm:t>
        <a:bodyPr/>
        <a:lstStyle/>
        <a:p>
          <a:endParaRPr lang="en-US"/>
        </a:p>
      </dgm:t>
    </dgm:pt>
    <dgm:pt modelId="{0F1B930E-75AD-4396-8837-26005447D9CD}">
      <dgm:prSet/>
      <dgm:spPr/>
      <dgm:t>
        <a:bodyPr/>
        <a:lstStyle/>
        <a:p>
          <a:r>
            <a:rPr lang="es-CL"/>
            <a:t>Redacción.</a:t>
          </a:r>
          <a:endParaRPr lang="en-US"/>
        </a:p>
      </dgm:t>
    </dgm:pt>
    <dgm:pt modelId="{2C07143C-679D-4615-B127-F90BA3CB928E}" type="parTrans" cxnId="{42163234-C57D-4B98-9211-FC900858E787}">
      <dgm:prSet/>
      <dgm:spPr/>
      <dgm:t>
        <a:bodyPr/>
        <a:lstStyle/>
        <a:p>
          <a:endParaRPr lang="en-US"/>
        </a:p>
      </dgm:t>
    </dgm:pt>
    <dgm:pt modelId="{EA136A56-72A1-489D-AAD7-1A8F63446942}" type="sibTrans" cxnId="{42163234-C57D-4B98-9211-FC900858E787}">
      <dgm:prSet/>
      <dgm:spPr/>
      <dgm:t>
        <a:bodyPr/>
        <a:lstStyle/>
        <a:p>
          <a:endParaRPr lang="en-US"/>
        </a:p>
      </dgm:t>
    </dgm:pt>
    <dgm:pt modelId="{8EFE442E-A1C4-45E1-B930-3E80F324D2FD}">
      <dgm:prSet/>
      <dgm:spPr/>
      <dgm:t>
        <a:bodyPr/>
        <a:lstStyle/>
        <a:p>
          <a:r>
            <a:rPr lang="es-CL"/>
            <a:t>Presentación formal.</a:t>
          </a:r>
          <a:endParaRPr lang="en-US"/>
        </a:p>
      </dgm:t>
    </dgm:pt>
    <dgm:pt modelId="{B9CF2AD9-52E7-404C-8878-CD4DA7B3093C}" type="parTrans" cxnId="{12E261D0-3F0C-44A3-9E96-2CC6B040B8DA}">
      <dgm:prSet/>
      <dgm:spPr/>
      <dgm:t>
        <a:bodyPr/>
        <a:lstStyle/>
        <a:p>
          <a:endParaRPr lang="en-US"/>
        </a:p>
      </dgm:t>
    </dgm:pt>
    <dgm:pt modelId="{12EE5793-8E60-473B-981B-EA12BEA19FBA}" type="sibTrans" cxnId="{12E261D0-3F0C-44A3-9E96-2CC6B040B8DA}">
      <dgm:prSet/>
      <dgm:spPr/>
      <dgm:t>
        <a:bodyPr/>
        <a:lstStyle/>
        <a:p>
          <a:endParaRPr lang="en-US"/>
        </a:p>
      </dgm:t>
    </dgm:pt>
    <dgm:pt modelId="{45EE3FC5-07F5-E242-A9A7-322A0B9EAF09}" type="pres">
      <dgm:prSet presAssocID="{BF880E85-904D-4C7A-92D9-DB8DE6133302}" presName="linear" presStyleCnt="0">
        <dgm:presLayoutVars>
          <dgm:animLvl val="lvl"/>
          <dgm:resizeHandles val="exact"/>
        </dgm:presLayoutVars>
      </dgm:prSet>
      <dgm:spPr/>
    </dgm:pt>
    <dgm:pt modelId="{8B912CAA-88EC-8147-843F-7A30578D9553}" type="pres">
      <dgm:prSet presAssocID="{D8E0B157-D45B-4609-A6B8-E58F3279F98C}" presName="parentText" presStyleLbl="node1" presStyleIdx="0" presStyleCnt="6">
        <dgm:presLayoutVars>
          <dgm:chMax val="0"/>
          <dgm:bulletEnabled val="1"/>
        </dgm:presLayoutVars>
      </dgm:prSet>
      <dgm:spPr/>
    </dgm:pt>
    <dgm:pt modelId="{6962EB40-83E9-BE42-BF3E-1BBE8F2729B2}" type="pres">
      <dgm:prSet presAssocID="{5D159AE1-12B9-43DA-940A-2D58E457C95C}" presName="spacer" presStyleCnt="0"/>
      <dgm:spPr/>
    </dgm:pt>
    <dgm:pt modelId="{45BA1BB9-CD7A-BE47-AEFB-469735A66C2E}" type="pres">
      <dgm:prSet presAssocID="{50525464-6FF7-441F-B364-3094C9EE0E14}" presName="parentText" presStyleLbl="node1" presStyleIdx="1" presStyleCnt="6">
        <dgm:presLayoutVars>
          <dgm:chMax val="0"/>
          <dgm:bulletEnabled val="1"/>
        </dgm:presLayoutVars>
      </dgm:prSet>
      <dgm:spPr/>
    </dgm:pt>
    <dgm:pt modelId="{565EAF69-A4E9-D443-A3CA-7173297FA98F}" type="pres">
      <dgm:prSet presAssocID="{D3917077-A419-48F1-B280-D0F67949B456}" presName="spacer" presStyleCnt="0"/>
      <dgm:spPr/>
    </dgm:pt>
    <dgm:pt modelId="{BC75DAE4-F845-EA45-9817-8C1D10C9944A}" type="pres">
      <dgm:prSet presAssocID="{F14C97FC-C82C-4969-967E-22A338450C4A}" presName="parentText" presStyleLbl="node1" presStyleIdx="2" presStyleCnt="6">
        <dgm:presLayoutVars>
          <dgm:chMax val="0"/>
          <dgm:bulletEnabled val="1"/>
        </dgm:presLayoutVars>
      </dgm:prSet>
      <dgm:spPr/>
    </dgm:pt>
    <dgm:pt modelId="{00797BAB-3AA7-F143-8427-036AE68F3947}" type="pres">
      <dgm:prSet presAssocID="{FD44E959-34A9-46D2-B14D-DB3C10968683}" presName="spacer" presStyleCnt="0"/>
      <dgm:spPr/>
    </dgm:pt>
    <dgm:pt modelId="{02A0B9F9-B63D-4941-A540-9554BB0560A3}" type="pres">
      <dgm:prSet presAssocID="{E86CE782-A530-40D9-9F38-8E7D85EA474D}" presName="parentText" presStyleLbl="node1" presStyleIdx="3" presStyleCnt="6">
        <dgm:presLayoutVars>
          <dgm:chMax val="0"/>
          <dgm:bulletEnabled val="1"/>
        </dgm:presLayoutVars>
      </dgm:prSet>
      <dgm:spPr/>
    </dgm:pt>
    <dgm:pt modelId="{617672C5-6408-2E42-9DBF-5C5C816D9EBA}" type="pres">
      <dgm:prSet presAssocID="{AF4E2338-9419-4C2F-BC81-1A53A3F4AE3D}" presName="spacer" presStyleCnt="0"/>
      <dgm:spPr/>
    </dgm:pt>
    <dgm:pt modelId="{5A89E0AB-7F3B-2E47-B576-4AF603BF873B}" type="pres">
      <dgm:prSet presAssocID="{0F1B930E-75AD-4396-8837-26005447D9CD}" presName="parentText" presStyleLbl="node1" presStyleIdx="4" presStyleCnt="6">
        <dgm:presLayoutVars>
          <dgm:chMax val="0"/>
          <dgm:bulletEnabled val="1"/>
        </dgm:presLayoutVars>
      </dgm:prSet>
      <dgm:spPr/>
    </dgm:pt>
    <dgm:pt modelId="{C26B439C-5113-DD48-A438-5471506D01BF}" type="pres">
      <dgm:prSet presAssocID="{EA136A56-72A1-489D-AAD7-1A8F63446942}" presName="spacer" presStyleCnt="0"/>
      <dgm:spPr/>
    </dgm:pt>
    <dgm:pt modelId="{2A2887A6-5FC3-4142-B29B-11DE221A8170}" type="pres">
      <dgm:prSet presAssocID="{8EFE442E-A1C4-45E1-B930-3E80F324D2FD}" presName="parentText" presStyleLbl="node1" presStyleIdx="5" presStyleCnt="6">
        <dgm:presLayoutVars>
          <dgm:chMax val="0"/>
          <dgm:bulletEnabled val="1"/>
        </dgm:presLayoutVars>
      </dgm:prSet>
      <dgm:spPr/>
    </dgm:pt>
  </dgm:ptLst>
  <dgm:cxnLst>
    <dgm:cxn modelId="{42163234-C57D-4B98-9211-FC900858E787}" srcId="{BF880E85-904D-4C7A-92D9-DB8DE6133302}" destId="{0F1B930E-75AD-4396-8837-26005447D9CD}" srcOrd="4" destOrd="0" parTransId="{2C07143C-679D-4615-B127-F90BA3CB928E}" sibTransId="{EA136A56-72A1-489D-AAD7-1A8F63446942}"/>
    <dgm:cxn modelId="{05F67A34-1E00-044F-B2F0-5F4B0B564EDC}" type="presOf" srcId="{D8E0B157-D45B-4609-A6B8-E58F3279F98C}" destId="{8B912CAA-88EC-8147-843F-7A30578D9553}" srcOrd="0" destOrd="0" presId="urn:microsoft.com/office/officeart/2005/8/layout/vList2"/>
    <dgm:cxn modelId="{1EAA4D5C-1023-4C7E-8D5A-4CC4520771E7}" srcId="{BF880E85-904D-4C7A-92D9-DB8DE6133302}" destId="{D8E0B157-D45B-4609-A6B8-E58F3279F98C}" srcOrd="0" destOrd="0" parTransId="{D6E49CDA-593F-4B8C-A251-7CDA96446B93}" sibTransId="{5D159AE1-12B9-43DA-940A-2D58E457C95C}"/>
    <dgm:cxn modelId="{E82A8C5D-78BB-BA45-8A97-2EA769751F82}" type="presOf" srcId="{F14C97FC-C82C-4969-967E-22A338450C4A}" destId="{BC75DAE4-F845-EA45-9817-8C1D10C9944A}" srcOrd="0" destOrd="0" presId="urn:microsoft.com/office/officeart/2005/8/layout/vList2"/>
    <dgm:cxn modelId="{A232AA7F-836F-4FAA-8334-6216710F43BC}" srcId="{BF880E85-904D-4C7A-92D9-DB8DE6133302}" destId="{50525464-6FF7-441F-B364-3094C9EE0E14}" srcOrd="1" destOrd="0" parTransId="{08EAA3A1-071A-4942-A131-3B702FCA2519}" sibTransId="{D3917077-A419-48F1-B280-D0F67949B456}"/>
    <dgm:cxn modelId="{994CD9AC-52CA-F645-99AB-ED62BAC57835}" type="presOf" srcId="{E86CE782-A530-40D9-9F38-8E7D85EA474D}" destId="{02A0B9F9-B63D-4941-A540-9554BB0560A3}" srcOrd="0" destOrd="0" presId="urn:microsoft.com/office/officeart/2005/8/layout/vList2"/>
    <dgm:cxn modelId="{98ADA6B6-9391-A542-98E6-24564390F6C2}" type="presOf" srcId="{8EFE442E-A1C4-45E1-B930-3E80F324D2FD}" destId="{2A2887A6-5FC3-4142-B29B-11DE221A8170}" srcOrd="0" destOrd="0" presId="urn:microsoft.com/office/officeart/2005/8/layout/vList2"/>
    <dgm:cxn modelId="{34689EBA-2A72-4467-A632-0A96C74740E2}" srcId="{BF880E85-904D-4C7A-92D9-DB8DE6133302}" destId="{F14C97FC-C82C-4969-967E-22A338450C4A}" srcOrd="2" destOrd="0" parTransId="{96689CD1-6089-4C3E-A44A-D978BD488258}" sibTransId="{FD44E959-34A9-46D2-B14D-DB3C10968683}"/>
    <dgm:cxn modelId="{D94EF4BF-E57F-A94D-9D68-D35DD0760532}" type="presOf" srcId="{BF880E85-904D-4C7A-92D9-DB8DE6133302}" destId="{45EE3FC5-07F5-E242-A9A7-322A0B9EAF09}" srcOrd="0" destOrd="0" presId="urn:microsoft.com/office/officeart/2005/8/layout/vList2"/>
    <dgm:cxn modelId="{C52E67C0-C1F9-4BED-8FF0-321BB76D65BC}" srcId="{BF880E85-904D-4C7A-92D9-DB8DE6133302}" destId="{E86CE782-A530-40D9-9F38-8E7D85EA474D}" srcOrd="3" destOrd="0" parTransId="{DB1A816F-00F5-43F7-8EC7-4E624053D7F3}" sibTransId="{AF4E2338-9419-4C2F-BC81-1A53A3F4AE3D}"/>
    <dgm:cxn modelId="{1E2C45C9-FBA4-A94C-93AC-515DBD180840}" type="presOf" srcId="{50525464-6FF7-441F-B364-3094C9EE0E14}" destId="{45BA1BB9-CD7A-BE47-AEFB-469735A66C2E}" srcOrd="0" destOrd="0" presId="urn:microsoft.com/office/officeart/2005/8/layout/vList2"/>
    <dgm:cxn modelId="{12E261D0-3F0C-44A3-9E96-2CC6B040B8DA}" srcId="{BF880E85-904D-4C7A-92D9-DB8DE6133302}" destId="{8EFE442E-A1C4-45E1-B930-3E80F324D2FD}" srcOrd="5" destOrd="0" parTransId="{B9CF2AD9-52E7-404C-8878-CD4DA7B3093C}" sibTransId="{12EE5793-8E60-473B-981B-EA12BEA19FBA}"/>
    <dgm:cxn modelId="{45A378EE-39C2-764E-A208-09FE48F0F6C8}" type="presOf" srcId="{0F1B930E-75AD-4396-8837-26005447D9CD}" destId="{5A89E0AB-7F3B-2E47-B576-4AF603BF873B}" srcOrd="0" destOrd="0" presId="urn:microsoft.com/office/officeart/2005/8/layout/vList2"/>
    <dgm:cxn modelId="{73F9A731-5A81-894C-887F-8D81EFAE7E95}" type="presParOf" srcId="{45EE3FC5-07F5-E242-A9A7-322A0B9EAF09}" destId="{8B912CAA-88EC-8147-843F-7A30578D9553}" srcOrd="0" destOrd="0" presId="urn:microsoft.com/office/officeart/2005/8/layout/vList2"/>
    <dgm:cxn modelId="{46688037-ADB5-EC4F-9C95-E45DF0F8F2D9}" type="presParOf" srcId="{45EE3FC5-07F5-E242-A9A7-322A0B9EAF09}" destId="{6962EB40-83E9-BE42-BF3E-1BBE8F2729B2}" srcOrd="1" destOrd="0" presId="urn:microsoft.com/office/officeart/2005/8/layout/vList2"/>
    <dgm:cxn modelId="{B0D876E5-CDC4-6F42-AC8C-042017BF1F25}" type="presParOf" srcId="{45EE3FC5-07F5-E242-A9A7-322A0B9EAF09}" destId="{45BA1BB9-CD7A-BE47-AEFB-469735A66C2E}" srcOrd="2" destOrd="0" presId="urn:microsoft.com/office/officeart/2005/8/layout/vList2"/>
    <dgm:cxn modelId="{AB5BAEEF-28AD-694E-B479-308580190144}" type="presParOf" srcId="{45EE3FC5-07F5-E242-A9A7-322A0B9EAF09}" destId="{565EAF69-A4E9-D443-A3CA-7173297FA98F}" srcOrd="3" destOrd="0" presId="urn:microsoft.com/office/officeart/2005/8/layout/vList2"/>
    <dgm:cxn modelId="{E2EEA69E-FC34-864D-A26F-D5038B27B83B}" type="presParOf" srcId="{45EE3FC5-07F5-E242-A9A7-322A0B9EAF09}" destId="{BC75DAE4-F845-EA45-9817-8C1D10C9944A}" srcOrd="4" destOrd="0" presId="urn:microsoft.com/office/officeart/2005/8/layout/vList2"/>
    <dgm:cxn modelId="{17EA952D-1647-1447-8534-A1E6E39715C6}" type="presParOf" srcId="{45EE3FC5-07F5-E242-A9A7-322A0B9EAF09}" destId="{00797BAB-3AA7-F143-8427-036AE68F3947}" srcOrd="5" destOrd="0" presId="urn:microsoft.com/office/officeart/2005/8/layout/vList2"/>
    <dgm:cxn modelId="{BD992729-84E5-EA41-9FE9-8DF931032300}" type="presParOf" srcId="{45EE3FC5-07F5-E242-A9A7-322A0B9EAF09}" destId="{02A0B9F9-B63D-4941-A540-9554BB0560A3}" srcOrd="6" destOrd="0" presId="urn:microsoft.com/office/officeart/2005/8/layout/vList2"/>
    <dgm:cxn modelId="{AC6709BB-8039-224C-ADF0-277A833A7533}" type="presParOf" srcId="{45EE3FC5-07F5-E242-A9A7-322A0B9EAF09}" destId="{617672C5-6408-2E42-9DBF-5C5C816D9EBA}" srcOrd="7" destOrd="0" presId="urn:microsoft.com/office/officeart/2005/8/layout/vList2"/>
    <dgm:cxn modelId="{2796EEA2-F894-8C44-A72B-7B6E399C0EC1}" type="presParOf" srcId="{45EE3FC5-07F5-E242-A9A7-322A0B9EAF09}" destId="{5A89E0AB-7F3B-2E47-B576-4AF603BF873B}" srcOrd="8" destOrd="0" presId="urn:microsoft.com/office/officeart/2005/8/layout/vList2"/>
    <dgm:cxn modelId="{9AEFFAFA-B1FD-0F44-A1A9-1BA4688AF2D3}" type="presParOf" srcId="{45EE3FC5-07F5-E242-A9A7-322A0B9EAF09}" destId="{C26B439C-5113-DD48-A438-5471506D01BF}" srcOrd="9" destOrd="0" presId="urn:microsoft.com/office/officeart/2005/8/layout/vList2"/>
    <dgm:cxn modelId="{EFDC50F4-DF3D-714D-BE67-4B23E224BCAD}" type="presParOf" srcId="{45EE3FC5-07F5-E242-A9A7-322A0B9EAF09}" destId="{2A2887A6-5FC3-4142-B29B-11DE221A8170}"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38D25BE-B069-42F9-9957-42950D44B6E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F98BEC20-0498-4721-BC6C-C0F92241614E}">
      <dgm:prSet/>
      <dgm:spPr/>
      <dgm:t>
        <a:bodyPr/>
        <a:lstStyle/>
        <a:p>
          <a:r>
            <a:rPr lang="es-CL"/>
            <a:t>Trata sobre problemas definidos y reales.</a:t>
          </a:r>
          <a:endParaRPr lang="en-US"/>
        </a:p>
      </dgm:t>
    </dgm:pt>
    <dgm:pt modelId="{2930DBA5-03BB-472C-B312-D6196FF3975B}" type="parTrans" cxnId="{490391A1-DF62-437A-A568-B337DCA214DB}">
      <dgm:prSet/>
      <dgm:spPr/>
      <dgm:t>
        <a:bodyPr/>
        <a:lstStyle/>
        <a:p>
          <a:endParaRPr lang="en-US"/>
        </a:p>
      </dgm:t>
    </dgm:pt>
    <dgm:pt modelId="{471E5A81-D509-4976-9935-2175659B4EDB}" type="sibTrans" cxnId="{490391A1-DF62-437A-A568-B337DCA214DB}">
      <dgm:prSet/>
      <dgm:spPr/>
      <dgm:t>
        <a:bodyPr/>
        <a:lstStyle/>
        <a:p>
          <a:endParaRPr lang="en-US"/>
        </a:p>
      </dgm:t>
    </dgm:pt>
    <dgm:pt modelId="{BC0010B6-C0A1-4A18-8611-B08F946AE89D}">
      <dgm:prSet/>
      <dgm:spPr/>
      <dgm:t>
        <a:bodyPr/>
        <a:lstStyle/>
        <a:p>
          <a:r>
            <a:rPr lang="es-CL"/>
            <a:t>Es posible su refutación o discusión crítica y un cierto contraste con la realidad.</a:t>
          </a:r>
          <a:endParaRPr lang="en-US"/>
        </a:p>
      </dgm:t>
    </dgm:pt>
    <dgm:pt modelId="{3926088D-BD41-4449-8820-57B43D18A959}" type="parTrans" cxnId="{6D6AE050-3100-40CB-BBCD-9568A34FE9F7}">
      <dgm:prSet/>
      <dgm:spPr/>
      <dgm:t>
        <a:bodyPr/>
        <a:lstStyle/>
        <a:p>
          <a:endParaRPr lang="en-US"/>
        </a:p>
      </dgm:t>
    </dgm:pt>
    <dgm:pt modelId="{313E571D-5D17-4956-B3BB-EEE2563F11D3}" type="sibTrans" cxnId="{6D6AE050-3100-40CB-BBCD-9568A34FE9F7}">
      <dgm:prSet/>
      <dgm:spPr/>
      <dgm:t>
        <a:bodyPr/>
        <a:lstStyle/>
        <a:p>
          <a:endParaRPr lang="en-US"/>
        </a:p>
      </dgm:t>
    </dgm:pt>
    <dgm:pt modelId="{15E25209-F22F-4417-850C-CE845041669A}">
      <dgm:prSet/>
      <dgm:spPr/>
      <dgm:t>
        <a:bodyPr/>
        <a:lstStyle/>
        <a:p>
          <a:r>
            <a:rPr lang="es-CL"/>
            <a:t>Se encuadra dentro de un marco teórico precedente.</a:t>
          </a:r>
          <a:endParaRPr lang="en-US"/>
        </a:p>
      </dgm:t>
    </dgm:pt>
    <dgm:pt modelId="{2154C6DD-22B6-4718-9B63-77BAE1F70106}" type="parTrans" cxnId="{33B27E9C-7FBD-4E5B-9A29-A0DC1DD2FDB3}">
      <dgm:prSet/>
      <dgm:spPr/>
      <dgm:t>
        <a:bodyPr/>
        <a:lstStyle/>
        <a:p>
          <a:endParaRPr lang="en-US"/>
        </a:p>
      </dgm:t>
    </dgm:pt>
    <dgm:pt modelId="{15517883-5C29-4751-B09A-CF47327323E4}" type="sibTrans" cxnId="{33B27E9C-7FBD-4E5B-9A29-A0DC1DD2FDB3}">
      <dgm:prSet/>
      <dgm:spPr/>
      <dgm:t>
        <a:bodyPr/>
        <a:lstStyle/>
        <a:p>
          <a:endParaRPr lang="en-US"/>
        </a:p>
      </dgm:t>
    </dgm:pt>
    <dgm:pt modelId="{43B3E572-BB15-477C-9E00-3D0258C8DF72}">
      <dgm:prSet/>
      <dgm:spPr/>
      <dgm:t>
        <a:bodyPr/>
        <a:lstStyle/>
        <a:p>
          <a:r>
            <a:rPr lang="es-CL"/>
            <a:t>Se propone soluciones originales en algún sentido.</a:t>
          </a:r>
          <a:endParaRPr lang="en-US"/>
        </a:p>
      </dgm:t>
    </dgm:pt>
    <dgm:pt modelId="{CA56E340-96CE-46AE-8661-790FC91388D9}" type="parTrans" cxnId="{F3F2A7B9-2BC9-4B4E-8307-4CD922AA503A}">
      <dgm:prSet/>
      <dgm:spPr/>
      <dgm:t>
        <a:bodyPr/>
        <a:lstStyle/>
        <a:p>
          <a:endParaRPr lang="en-US"/>
        </a:p>
      </dgm:t>
    </dgm:pt>
    <dgm:pt modelId="{ABC7E471-5393-4C81-9A19-3FDE71FB9209}" type="sibTrans" cxnId="{F3F2A7B9-2BC9-4B4E-8307-4CD922AA503A}">
      <dgm:prSet/>
      <dgm:spPr/>
      <dgm:t>
        <a:bodyPr/>
        <a:lstStyle/>
        <a:p>
          <a:endParaRPr lang="en-US"/>
        </a:p>
      </dgm:t>
    </dgm:pt>
    <dgm:pt modelId="{81AEF90B-B11C-4023-A44E-1CD10CFEC809}">
      <dgm:prSet/>
      <dgm:spPr/>
      <dgm:t>
        <a:bodyPr/>
        <a:lstStyle/>
        <a:p>
          <a:r>
            <a:rPr lang="es-CL"/>
            <a:t>Intenta aportar una contribución al mejor conocimiento de la realidad.</a:t>
          </a:r>
          <a:endParaRPr lang="en-US"/>
        </a:p>
      </dgm:t>
    </dgm:pt>
    <dgm:pt modelId="{6DC657EA-9EFF-4A60-95D9-217EDA10C8E4}" type="parTrans" cxnId="{A289F3C0-5C40-44F7-902A-07731C37D85B}">
      <dgm:prSet/>
      <dgm:spPr/>
      <dgm:t>
        <a:bodyPr/>
        <a:lstStyle/>
        <a:p>
          <a:endParaRPr lang="en-US"/>
        </a:p>
      </dgm:t>
    </dgm:pt>
    <dgm:pt modelId="{002D72DB-82E4-4A85-83E5-CAA6B7627FF5}" type="sibTrans" cxnId="{A289F3C0-5C40-44F7-902A-07731C37D85B}">
      <dgm:prSet/>
      <dgm:spPr/>
      <dgm:t>
        <a:bodyPr/>
        <a:lstStyle/>
        <a:p>
          <a:endParaRPr lang="en-US"/>
        </a:p>
      </dgm:t>
    </dgm:pt>
    <dgm:pt modelId="{30D3476B-A73C-4F97-9C02-09FD0AFCBDEA}">
      <dgm:prSet/>
      <dgm:spPr/>
      <dgm:t>
        <a:bodyPr/>
        <a:lstStyle/>
        <a:p>
          <a:r>
            <a:rPr lang="es-CL"/>
            <a:t>Es replicable, es decir, puede ser sometida a revisión o reproducción por otra persona.</a:t>
          </a:r>
          <a:endParaRPr lang="en-US"/>
        </a:p>
      </dgm:t>
    </dgm:pt>
    <dgm:pt modelId="{EC52AFD5-06C8-4E1B-9811-467C1BC727FB}" type="parTrans" cxnId="{DF4986A2-FB58-40AE-A3DF-BF4D07F90178}">
      <dgm:prSet/>
      <dgm:spPr/>
      <dgm:t>
        <a:bodyPr/>
        <a:lstStyle/>
        <a:p>
          <a:endParaRPr lang="en-US"/>
        </a:p>
      </dgm:t>
    </dgm:pt>
    <dgm:pt modelId="{7F5B7FC2-69E5-41C9-ACCE-219F0B4D4F2E}" type="sibTrans" cxnId="{DF4986A2-FB58-40AE-A3DF-BF4D07F90178}">
      <dgm:prSet/>
      <dgm:spPr/>
      <dgm:t>
        <a:bodyPr/>
        <a:lstStyle/>
        <a:p>
          <a:endParaRPr lang="en-US"/>
        </a:p>
      </dgm:t>
    </dgm:pt>
    <dgm:pt modelId="{A3945098-BAD9-2F41-A46D-3A9C2B56A87E}" type="pres">
      <dgm:prSet presAssocID="{838D25BE-B069-42F9-9957-42950D44B6EF}" presName="linear" presStyleCnt="0">
        <dgm:presLayoutVars>
          <dgm:animLvl val="lvl"/>
          <dgm:resizeHandles val="exact"/>
        </dgm:presLayoutVars>
      </dgm:prSet>
      <dgm:spPr/>
    </dgm:pt>
    <dgm:pt modelId="{813777F4-E12C-444F-A7EB-113826EC4810}" type="pres">
      <dgm:prSet presAssocID="{F98BEC20-0498-4721-BC6C-C0F92241614E}" presName="parentText" presStyleLbl="node1" presStyleIdx="0" presStyleCnt="6">
        <dgm:presLayoutVars>
          <dgm:chMax val="0"/>
          <dgm:bulletEnabled val="1"/>
        </dgm:presLayoutVars>
      </dgm:prSet>
      <dgm:spPr/>
    </dgm:pt>
    <dgm:pt modelId="{551CC0ED-F6CB-8C46-A1BB-F1C9C108A7E0}" type="pres">
      <dgm:prSet presAssocID="{471E5A81-D509-4976-9935-2175659B4EDB}" presName="spacer" presStyleCnt="0"/>
      <dgm:spPr/>
    </dgm:pt>
    <dgm:pt modelId="{FAE6580D-F430-E443-8D2C-625832395B34}" type="pres">
      <dgm:prSet presAssocID="{BC0010B6-C0A1-4A18-8611-B08F946AE89D}" presName="parentText" presStyleLbl="node1" presStyleIdx="1" presStyleCnt="6">
        <dgm:presLayoutVars>
          <dgm:chMax val="0"/>
          <dgm:bulletEnabled val="1"/>
        </dgm:presLayoutVars>
      </dgm:prSet>
      <dgm:spPr/>
    </dgm:pt>
    <dgm:pt modelId="{B0527379-FDD2-EA46-86D6-E59DE0167165}" type="pres">
      <dgm:prSet presAssocID="{313E571D-5D17-4956-B3BB-EEE2563F11D3}" presName="spacer" presStyleCnt="0"/>
      <dgm:spPr/>
    </dgm:pt>
    <dgm:pt modelId="{366B481A-4CC6-2443-A8F2-E16479D07F77}" type="pres">
      <dgm:prSet presAssocID="{15E25209-F22F-4417-850C-CE845041669A}" presName="parentText" presStyleLbl="node1" presStyleIdx="2" presStyleCnt="6">
        <dgm:presLayoutVars>
          <dgm:chMax val="0"/>
          <dgm:bulletEnabled val="1"/>
        </dgm:presLayoutVars>
      </dgm:prSet>
      <dgm:spPr/>
    </dgm:pt>
    <dgm:pt modelId="{559ADB1F-7E0C-9B42-8EF2-66C0ECB636CC}" type="pres">
      <dgm:prSet presAssocID="{15517883-5C29-4751-B09A-CF47327323E4}" presName="spacer" presStyleCnt="0"/>
      <dgm:spPr/>
    </dgm:pt>
    <dgm:pt modelId="{55BE1F65-34F6-CA40-ABBC-CBDCF7220C0D}" type="pres">
      <dgm:prSet presAssocID="{43B3E572-BB15-477C-9E00-3D0258C8DF72}" presName="parentText" presStyleLbl="node1" presStyleIdx="3" presStyleCnt="6">
        <dgm:presLayoutVars>
          <dgm:chMax val="0"/>
          <dgm:bulletEnabled val="1"/>
        </dgm:presLayoutVars>
      </dgm:prSet>
      <dgm:spPr/>
    </dgm:pt>
    <dgm:pt modelId="{05B97DD8-4667-5045-9A2C-9B131DBE9F25}" type="pres">
      <dgm:prSet presAssocID="{ABC7E471-5393-4C81-9A19-3FDE71FB9209}" presName="spacer" presStyleCnt="0"/>
      <dgm:spPr/>
    </dgm:pt>
    <dgm:pt modelId="{E150F538-D113-054F-BCBC-33CF9CF95779}" type="pres">
      <dgm:prSet presAssocID="{81AEF90B-B11C-4023-A44E-1CD10CFEC809}" presName="parentText" presStyleLbl="node1" presStyleIdx="4" presStyleCnt="6">
        <dgm:presLayoutVars>
          <dgm:chMax val="0"/>
          <dgm:bulletEnabled val="1"/>
        </dgm:presLayoutVars>
      </dgm:prSet>
      <dgm:spPr/>
    </dgm:pt>
    <dgm:pt modelId="{242B1CC7-60C5-DA4D-AB56-42E487B2C5BC}" type="pres">
      <dgm:prSet presAssocID="{002D72DB-82E4-4A85-83E5-CAA6B7627FF5}" presName="spacer" presStyleCnt="0"/>
      <dgm:spPr/>
    </dgm:pt>
    <dgm:pt modelId="{A080DA47-94B7-E44B-88BE-F31E0D8D8437}" type="pres">
      <dgm:prSet presAssocID="{30D3476B-A73C-4F97-9C02-09FD0AFCBDEA}" presName="parentText" presStyleLbl="node1" presStyleIdx="5" presStyleCnt="6">
        <dgm:presLayoutVars>
          <dgm:chMax val="0"/>
          <dgm:bulletEnabled val="1"/>
        </dgm:presLayoutVars>
      </dgm:prSet>
      <dgm:spPr/>
    </dgm:pt>
  </dgm:ptLst>
  <dgm:cxnLst>
    <dgm:cxn modelId="{12C28911-2834-3446-BF17-10F6FB8C0643}" type="presOf" srcId="{15E25209-F22F-4417-850C-CE845041669A}" destId="{366B481A-4CC6-2443-A8F2-E16479D07F77}" srcOrd="0" destOrd="0" presId="urn:microsoft.com/office/officeart/2005/8/layout/vList2"/>
    <dgm:cxn modelId="{C386DE23-466B-3A4F-86F0-CC5EC4EB34DB}" type="presOf" srcId="{81AEF90B-B11C-4023-A44E-1CD10CFEC809}" destId="{E150F538-D113-054F-BCBC-33CF9CF95779}" srcOrd="0" destOrd="0" presId="urn:microsoft.com/office/officeart/2005/8/layout/vList2"/>
    <dgm:cxn modelId="{705EAE41-A454-C247-ACFD-BA46543D17E6}" type="presOf" srcId="{F98BEC20-0498-4721-BC6C-C0F92241614E}" destId="{813777F4-E12C-444F-A7EB-113826EC4810}" srcOrd="0" destOrd="0" presId="urn:microsoft.com/office/officeart/2005/8/layout/vList2"/>
    <dgm:cxn modelId="{6D6AE050-3100-40CB-BBCD-9568A34FE9F7}" srcId="{838D25BE-B069-42F9-9957-42950D44B6EF}" destId="{BC0010B6-C0A1-4A18-8611-B08F946AE89D}" srcOrd="1" destOrd="0" parTransId="{3926088D-BD41-4449-8820-57B43D18A959}" sibTransId="{313E571D-5D17-4956-B3BB-EEE2563F11D3}"/>
    <dgm:cxn modelId="{33B27E9C-7FBD-4E5B-9A29-A0DC1DD2FDB3}" srcId="{838D25BE-B069-42F9-9957-42950D44B6EF}" destId="{15E25209-F22F-4417-850C-CE845041669A}" srcOrd="2" destOrd="0" parTransId="{2154C6DD-22B6-4718-9B63-77BAE1F70106}" sibTransId="{15517883-5C29-4751-B09A-CF47327323E4}"/>
    <dgm:cxn modelId="{490391A1-DF62-437A-A568-B337DCA214DB}" srcId="{838D25BE-B069-42F9-9957-42950D44B6EF}" destId="{F98BEC20-0498-4721-BC6C-C0F92241614E}" srcOrd="0" destOrd="0" parTransId="{2930DBA5-03BB-472C-B312-D6196FF3975B}" sibTransId="{471E5A81-D509-4976-9935-2175659B4EDB}"/>
    <dgm:cxn modelId="{DF4986A2-FB58-40AE-A3DF-BF4D07F90178}" srcId="{838D25BE-B069-42F9-9957-42950D44B6EF}" destId="{30D3476B-A73C-4F97-9C02-09FD0AFCBDEA}" srcOrd="5" destOrd="0" parTransId="{EC52AFD5-06C8-4E1B-9811-467C1BC727FB}" sibTransId="{7F5B7FC2-69E5-41C9-ACCE-219F0B4D4F2E}"/>
    <dgm:cxn modelId="{F3F2A7B9-2BC9-4B4E-8307-4CD922AA503A}" srcId="{838D25BE-B069-42F9-9957-42950D44B6EF}" destId="{43B3E572-BB15-477C-9E00-3D0258C8DF72}" srcOrd="3" destOrd="0" parTransId="{CA56E340-96CE-46AE-8661-790FC91388D9}" sibTransId="{ABC7E471-5393-4C81-9A19-3FDE71FB9209}"/>
    <dgm:cxn modelId="{A289F3C0-5C40-44F7-902A-07731C37D85B}" srcId="{838D25BE-B069-42F9-9957-42950D44B6EF}" destId="{81AEF90B-B11C-4023-A44E-1CD10CFEC809}" srcOrd="4" destOrd="0" parTransId="{6DC657EA-9EFF-4A60-95D9-217EDA10C8E4}" sibTransId="{002D72DB-82E4-4A85-83E5-CAA6B7627FF5}"/>
    <dgm:cxn modelId="{23601BD3-D6DE-8D49-9286-4109B3BDD21F}" type="presOf" srcId="{BC0010B6-C0A1-4A18-8611-B08F946AE89D}" destId="{FAE6580D-F430-E443-8D2C-625832395B34}" srcOrd="0" destOrd="0" presId="urn:microsoft.com/office/officeart/2005/8/layout/vList2"/>
    <dgm:cxn modelId="{0639E0E8-6768-D648-8202-CEE0A1988650}" type="presOf" srcId="{43B3E572-BB15-477C-9E00-3D0258C8DF72}" destId="{55BE1F65-34F6-CA40-ABBC-CBDCF7220C0D}" srcOrd="0" destOrd="0" presId="urn:microsoft.com/office/officeart/2005/8/layout/vList2"/>
    <dgm:cxn modelId="{B312C5F7-9DFD-3C4F-AA4F-38559D4283DE}" type="presOf" srcId="{838D25BE-B069-42F9-9957-42950D44B6EF}" destId="{A3945098-BAD9-2F41-A46D-3A9C2B56A87E}" srcOrd="0" destOrd="0" presId="urn:microsoft.com/office/officeart/2005/8/layout/vList2"/>
    <dgm:cxn modelId="{A7C3A6FF-4A2C-604E-9049-F789C32FACAF}" type="presOf" srcId="{30D3476B-A73C-4F97-9C02-09FD0AFCBDEA}" destId="{A080DA47-94B7-E44B-88BE-F31E0D8D8437}" srcOrd="0" destOrd="0" presId="urn:microsoft.com/office/officeart/2005/8/layout/vList2"/>
    <dgm:cxn modelId="{54153093-453A-C244-9B30-114275E1E143}" type="presParOf" srcId="{A3945098-BAD9-2F41-A46D-3A9C2B56A87E}" destId="{813777F4-E12C-444F-A7EB-113826EC4810}" srcOrd="0" destOrd="0" presId="urn:microsoft.com/office/officeart/2005/8/layout/vList2"/>
    <dgm:cxn modelId="{440E840F-B2F1-2045-A071-639D4190C4FC}" type="presParOf" srcId="{A3945098-BAD9-2F41-A46D-3A9C2B56A87E}" destId="{551CC0ED-F6CB-8C46-A1BB-F1C9C108A7E0}" srcOrd="1" destOrd="0" presId="urn:microsoft.com/office/officeart/2005/8/layout/vList2"/>
    <dgm:cxn modelId="{C7FE1F45-8C76-D74A-B3FF-83C5E2C5CF84}" type="presParOf" srcId="{A3945098-BAD9-2F41-A46D-3A9C2B56A87E}" destId="{FAE6580D-F430-E443-8D2C-625832395B34}" srcOrd="2" destOrd="0" presId="urn:microsoft.com/office/officeart/2005/8/layout/vList2"/>
    <dgm:cxn modelId="{81018AA4-AEAD-4142-82BA-1FD8095BD1A1}" type="presParOf" srcId="{A3945098-BAD9-2F41-A46D-3A9C2B56A87E}" destId="{B0527379-FDD2-EA46-86D6-E59DE0167165}" srcOrd="3" destOrd="0" presId="urn:microsoft.com/office/officeart/2005/8/layout/vList2"/>
    <dgm:cxn modelId="{8D95FA2A-E2F3-624F-9778-5E4F99D78F14}" type="presParOf" srcId="{A3945098-BAD9-2F41-A46D-3A9C2B56A87E}" destId="{366B481A-4CC6-2443-A8F2-E16479D07F77}" srcOrd="4" destOrd="0" presId="urn:microsoft.com/office/officeart/2005/8/layout/vList2"/>
    <dgm:cxn modelId="{492D4441-E543-5048-8062-83A785F9CDCB}" type="presParOf" srcId="{A3945098-BAD9-2F41-A46D-3A9C2B56A87E}" destId="{559ADB1F-7E0C-9B42-8EF2-66C0ECB636CC}" srcOrd="5" destOrd="0" presId="urn:microsoft.com/office/officeart/2005/8/layout/vList2"/>
    <dgm:cxn modelId="{7E5D2A9B-DB56-6C4F-A0E3-536D98A1B796}" type="presParOf" srcId="{A3945098-BAD9-2F41-A46D-3A9C2B56A87E}" destId="{55BE1F65-34F6-CA40-ABBC-CBDCF7220C0D}" srcOrd="6" destOrd="0" presId="urn:microsoft.com/office/officeart/2005/8/layout/vList2"/>
    <dgm:cxn modelId="{0B16BA92-58A0-8043-A99D-01DD2041FBE2}" type="presParOf" srcId="{A3945098-BAD9-2F41-A46D-3A9C2B56A87E}" destId="{05B97DD8-4667-5045-9A2C-9B131DBE9F25}" srcOrd="7" destOrd="0" presId="urn:microsoft.com/office/officeart/2005/8/layout/vList2"/>
    <dgm:cxn modelId="{09ABB66C-377A-C242-8222-FB65CB919D92}" type="presParOf" srcId="{A3945098-BAD9-2F41-A46D-3A9C2B56A87E}" destId="{E150F538-D113-054F-BCBC-33CF9CF95779}" srcOrd="8" destOrd="0" presId="urn:microsoft.com/office/officeart/2005/8/layout/vList2"/>
    <dgm:cxn modelId="{35492148-2B43-5843-A9D8-CF6195D4DFC3}" type="presParOf" srcId="{A3945098-BAD9-2F41-A46D-3A9C2B56A87E}" destId="{242B1CC7-60C5-DA4D-AB56-42E487B2C5BC}" srcOrd="9" destOrd="0" presId="urn:microsoft.com/office/officeart/2005/8/layout/vList2"/>
    <dgm:cxn modelId="{823697B6-A433-2842-ABB8-73EDB3D084F3}" type="presParOf" srcId="{A3945098-BAD9-2F41-A46D-3A9C2B56A87E}" destId="{A080DA47-94B7-E44B-88BE-F31E0D8D8437}"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45AA53C-E3C2-49F9-8647-DE476162E1B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D2AE985C-914C-4BC5-8D2F-E96C93975A99}">
      <dgm:prSet/>
      <dgm:spPr/>
      <dgm:t>
        <a:bodyPr/>
        <a:lstStyle/>
        <a:p>
          <a:r>
            <a:rPr lang="es-CL"/>
            <a:t>Es una disciplina que intenta describir y discriminar según su validez y eficacia los procedimientos o modos de pensamiento a través de los cuales opera la ciencia del Derecho.</a:t>
          </a:r>
          <a:endParaRPr lang="en-US"/>
        </a:p>
      </dgm:t>
    </dgm:pt>
    <dgm:pt modelId="{A944555B-D1E2-4F84-8E4C-8253FC65BAC0}" type="parTrans" cxnId="{4600A3EB-1659-4A57-95D5-EECD1442C997}">
      <dgm:prSet/>
      <dgm:spPr/>
      <dgm:t>
        <a:bodyPr/>
        <a:lstStyle/>
        <a:p>
          <a:endParaRPr lang="en-US"/>
        </a:p>
      </dgm:t>
    </dgm:pt>
    <dgm:pt modelId="{9595E93C-9829-444A-B64C-4F11F7444A5E}" type="sibTrans" cxnId="{4600A3EB-1659-4A57-95D5-EECD1442C997}">
      <dgm:prSet/>
      <dgm:spPr/>
      <dgm:t>
        <a:bodyPr/>
        <a:lstStyle/>
        <a:p>
          <a:endParaRPr lang="en-US"/>
        </a:p>
      </dgm:t>
    </dgm:pt>
    <dgm:pt modelId="{3FE26302-9EF0-4655-939D-D1BF234379DC}">
      <dgm:prSet/>
      <dgm:spPr/>
      <dgm:t>
        <a:bodyPr/>
        <a:lstStyle/>
        <a:p>
          <a:r>
            <a:rPr lang="es-CL"/>
            <a:t>La metodología no es ni más ni menos que una autorreflexión de la ciencia jurídica a la luz de la Hermenéutica.</a:t>
          </a:r>
          <a:endParaRPr lang="en-US"/>
        </a:p>
      </dgm:t>
    </dgm:pt>
    <dgm:pt modelId="{64BBDA22-6B9C-4BF8-93C8-D69F4F4E509A}" type="parTrans" cxnId="{90D6C1C2-34D4-4B24-9DBA-420AC7CE64CF}">
      <dgm:prSet/>
      <dgm:spPr/>
      <dgm:t>
        <a:bodyPr/>
        <a:lstStyle/>
        <a:p>
          <a:endParaRPr lang="en-US"/>
        </a:p>
      </dgm:t>
    </dgm:pt>
    <dgm:pt modelId="{A7B95DCB-A07F-4ABA-B945-D6EF487FFB28}" type="sibTrans" cxnId="{90D6C1C2-34D4-4B24-9DBA-420AC7CE64CF}">
      <dgm:prSet/>
      <dgm:spPr/>
      <dgm:t>
        <a:bodyPr/>
        <a:lstStyle/>
        <a:p>
          <a:endParaRPr lang="en-US"/>
        </a:p>
      </dgm:t>
    </dgm:pt>
    <dgm:pt modelId="{724FE342-CC33-4DAD-ABC9-16BF912637AF}">
      <dgm:prSet/>
      <dgm:spPr/>
      <dgm:t>
        <a:bodyPr/>
        <a:lstStyle/>
        <a:p>
          <a:r>
            <a:rPr lang="es-CL" dirty="0"/>
            <a:t>Estudio de los métodos y técnicas particulares aplicables para realizar con éxito las principales actividades jurídicas (abogado, litigante, juez, árbitro, consultor, funcionario público, profesor)</a:t>
          </a:r>
          <a:endParaRPr lang="en-US" dirty="0"/>
        </a:p>
      </dgm:t>
    </dgm:pt>
    <dgm:pt modelId="{E9E73848-6FBC-47FE-B997-D8065D249C7E}" type="parTrans" cxnId="{E466C354-B7A2-4754-93C0-597A40A5B89B}">
      <dgm:prSet/>
      <dgm:spPr/>
      <dgm:t>
        <a:bodyPr/>
        <a:lstStyle/>
        <a:p>
          <a:endParaRPr lang="en-US"/>
        </a:p>
      </dgm:t>
    </dgm:pt>
    <dgm:pt modelId="{D3E2DBA4-AFFE-4ACB-8E9C-6C2D041CC363}" type="sibTrans" cxnId="{E466C354-B7A2-4754-93C0-597A40A5B89B}">
      <dgm:prSet/>
      <dgm:spPr/>
      <dgm:t>
        <a:bodyPr/>
        <a:lstStyle/>
        <a:p>
          <a:endParaRPr lang="en-US"/>
        </a:p>
      </dgm:t>
    </dgm:pt>
    <dgm:pt modelId="{85290510-D1BA-43B7-BB52-54E068244417}" type="pres">
      <dgm:prSet presAssocID="{345AA53C-E3C2-49F9-8647-DE476162E1BB}" presName="root" presStyleCnt="0">
        <dgm:presLayoutVars>
          <dgm:dir/>
          <dgm:resizeHandles val="exact"/>
        </dgm:presLayoutVars>
      </dgm:prSet>
      <dgm:spPr/>
    </dgm:pt>
    <dgm:pt modelId="{04649835-A064-4626-AC01-647B8A1C611B}" type="pres">
      <dgm:prSet presAssocID="{D2AE985C-914C-4BC5-8D2F-E96C93975A99}" presName="compNode" presStyleCnt="0"/>
      <dgm:spPr/>
    </dgm:pt>
    <dgm:pt modelId="{D20C6BEB-F461-44B3-954E-1E33D3BACA43}" type="pres">
      <dgm:prSet presAssocID="{D2AE985C-914C-4BC5-8D2F-E96C93975A99}" presName="bgRect" presStyleLbl="bgShp" presStyleIdx="0" presStyleCnt="3"/>
      <dgm:spPr/>
    </dgm:pt>
    <dgm:pt modelId="{BA159BE1-4967-4015-AE3C-333C3831FC10}" type="pres">
      <dgm:prSet presAssocID="{D2AE985C-914C-4BC5-8D2F-E96C93975A9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cales of Justice"/>
        </a:ext>
      </dgm:extLst>
    </dgm:pt>
    <dgm:pt modelId="{1CAFCB51-0D1F-440B-9A64-E8E270AC96AF}" type="pres">
      <dgm:prSet presAssocID="{D2AE985C-914C-4BC5-8D2F-E96C93975A99}" presName="spaceRect" presStyleCnt="0"/>
      <dgm:spPr/>
    </dgm:pt>
    <dgm:pt modelId="{F9A87218-D56A-4DBE-80AD-485C06FFEDF6}" type="pres">
      <dgm:prSet presAssocID="{D2AE985C-914C-4BC5-8D2F-E96C93975A99}" presName="parTx" presStyleLbl="revTx" presStyleIdx="0" presStyleCnt="3">
        <dgm:presLayoutVars>
          <dgm:chMax val="0"/>
          <dgm:chPref val="0"/>
        </dgm:presLayoutVars>
      </dgm:prSet>
      <dgm:spPr/>
    </dgm:pt>
    <dgm:pt modelId="{799920CD-4781-457D-A17B-7162EED92A10}" type="pres">
      <dgm:prSet presAssocID="{9595E93C-9829-444A-B64C-4F11F7444A5E}" presName="sibTrans" presStyleCnt="0"/>
      <dgm:spPr/>
    </dgm:pt>
    <dgm:pt modelId="{A651421F-8F6F-4441-BB28-0A137AF4F1C3}" type="pres">
      <dgm:prSet presAssocID="{3FE26302-9EF0-4655-939D-D1BF234379DC}" presName="compNode" presStyleCnt="0"/>
      <dgm:spPr/>
    </dgm:pt>
    <dgm:pt modelId="{A9435686-692D-466D-A383-8288C3C684B5}" type="pres">
      <dgm:prSet presAssocID="{3FE26302-9EF0-4655-939D-D1BF234379DC}" presName="bgRect" presStyleLbl="bgShp" presStyleIdx="1" presStyleCnt="3"/>
      <dgm:spPr/>
    </dgm:pt>
    <dgm:pt modelId="{9CA79AA1-F599-455D-9A19-07646746C765}" type="pres">
      <dgm:prSet presAssocID="{3FE26302-9EF0-4655-939D-D1BF234379DC}"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ca de verificación"/>
        </a:ext>
      </dgm:extLst>
    </dgm:pt>
    <dgm:pt modelId="{1BF33F67-0AF3-493F-A8A7-4F00C77C5408}" type="pres">
      <dgm:prSet presAssocID="{3FE26302-9EF0-4655-939D-D1BF234379DC}" presName="spaceRect" presStyleCnt="0"/>
      <dgm:spPr/>
    </dgm:pt>
    <dgm:pt modelId="{C377FF75-C5D6-443C-A544-43F05B60EBBD}" type="pres">
      <dgm:prSet presAssocID="{3FE26302-9EF0-4655-939D-D1BF234379DC}" presName="parTx" presStyleLbl="revTx" presStyleIdx="1" presStyleCnt="3">
        <dgm:presLayoutVars>
          <dgm:chMax val="0"/>
          <dgm:chPref val="0"/>
        </dgm:presLayoutVars>
      </dgm:prSet>
      <dgm:spPr/>
    </dgm:pt>
    <dgm:pt modelId="{95BE9D8D-CBD7-485B-ADB6-DF2AF8B6F349}" type="pres">
      <dgm:prSet presAssocID="{A7B95DCB-A07F-4ABA-B945-D6EF487FFB28}" presName="sibTrans" presStyleCnt="0"/>
      <dgm:spPr/>
    </dgm:pt>
    <dgm:pt modelId="{2546E07C-CAF5-4D68-B9B6-62C465251325}" type="pres">
      <dgm:prSet presAssocID="{724FE342-CC33-4DAD-ABC9-16BF912637AF}" presName="compNode" presStyleCnt="0"/>
      <dgm:spPr/>
    </dgm:pt>
    <dgm:pt modelId="{8D3CC4B2-46AD-4E15-BADE-28778F1302FD}" type="pres">
      <dgm:prSet presAssocID="{724FE342-CC33-4DAD-ABC9-16BF912637AF}" presName="bgRect" presStyleLbl="bgShp" presStyleIdx="2" presStyleCnt="3"/>
      <dgm:spPr/>
    </dgm:pt>
    <dgm:pt modelId="{37138E16-7AAA-4AB6-B75A-7F78A2D18F85}" type="pres">
      <dgm:prSet presAssocID="{724FE342-CC33-4DAD-ABC9-16BF912637A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Juez"/>
        </a:ext>
      </dgm:extLst>
    </dgm:pt>
    <dgm:pt modelId="{8F583198-E40D-453D-9F2C-B1D9C26427D2}" type="pres">
      <dgm:prSet presAssocID="{724FE342-CC33-4DAD-ABC9-16BF912637AF}" presName="spaceRect" presStyleCnt="0"/>
      <dgm:spPr/>
    </dgm:pt>
    <dgm:pt modelId="{7E35DFB6-0D95-453F-8E28-13D356F1D523}" type="pres">
      <dgm:prSet presAssocID="{724FE342-CC33-4DAD-ABC9-16BF912637AF}" presName="parTx" presStyleLbl="revTx" presStyleIdx="2" presStyleCnt="3">
        <dgm:presLayoutVars>
          <dgm:chMax val="0"/>
          <dgm:chPref val="0"/>
        </dgm:presLayoutVars>
      </dgm:prSet>
      <dgm:spPr/>
    </dgm:pt>
  </dgm:ptLst>
  <dgm:cxnLst>
    <dgm:cxn modelId="{D2698D01-A86A-4049-B31C-174FA0F91F39}" type="presOf" srcId="{345AA53C-E3C2-49F9-8647-DE476162E1BB}" destId="{85290510-D1BA-43B7-BB52-54E068244417}" srcOrd="0" destOrd="0" presId="urn:microsoft.com/office/officeart/2018/2/layout/IconVerticalSolidList"/>
    <dgm:cxn modelId="{F611E72F-BC64-4A27-B515-6A56A1195088}" type="presOf" srcId="{724FE342-CC33-4DAD-ABC9-16BF912637AF}" destId="{7E35DFB6-0D95-453F-8E28-13D356F1D523}" srcOrd="0" destOrd="0" presId="urn:microsoft.com/office/officeart/2018/2/layout/IconVerticalSolidList"/>
    <dgm:cxn modelId="{E466C354-B7A2-4754-93C0-597A40A5B89B}" srcId="{345AA53C-E3C2-49F9-8647-DE476162E1BB}" destId="{724FE342-CC33-4DAD-ABC9-16BF912637AF}" srcOrd="2" destOrd="0" parTransId="{E9E73848-6FBC-47FE-B997-D8065D249C7E}" sibTransId="{D3E2DBA4-AFFE-4ACB-8E9C-6C2D041CC363}"/>
    <dgm:cxn modelId="{4BAC025E-C07F-429B-B20D-D56DA9C3E6F0}" type="presOf" srcId="{D2AE985C-914C-4BC5-8D2F-E96C93975A99}" destId="{F9A87218-D56A-4DBE-80AD-485C06FFEDF6}" srcOrd="0" destOrd="0" presId="urn:microsoft.com/office/officeart/2018/2/layout/IconVerticalSolidList"/>
    <dgm:cxn modelId="{EC40FA7C-0C83-4B51-B1FC-EFC66B2D2298}" type="presOf" srcId="{3FE26302-9EF0-4655-939D-D1BF234379DC}" destId="{C377FF75-C5D6-443C-A544-43F05B60EBBD}" srcOrd="0" destOrd="0" presId="urn:microsoft.com/office/officeart/2018/2/layout/IconVerticalSolidList"/>
    <dgm:cxn modelId="{90D6C1C2-34D4-4B24-9DBA-420AC7CE64CF}" srcId="{345AA53C-E3C2-49F9-8647-DE476162E1BB}" destId="{3FE26302-9EF0-4655-939D-D1BF234379DC}" srcOrd="1" destOrd="0" parTransId="{64BBDA22-6B9C-4BF8-93C8-D69F4F4E509A}" sibTransId="{A7B95DCB-A07F-4ABA-B945-D6EF487FFB28}"/>
    <dgm:cxn modelId="{4600A3EB-1659-4A57-95D5-EECD1442C997}" srcId="{345AA53C-E3C2-49F9-8647-DE476162E1BB}" destId="{D2AE985C-914C-4BC5-8D2F-E96C93975A99}" srcOrd="0" destOrd="0" parTransId="{A944555B-D1E2-4F84-8E4C-8253FC65BAC0}" sibTransId="{9595E93C-9829-444A-B64C-4F11F7444A5E}"/>
    <dgm:cxn modelId="{FD96450E-F407-4E9F-A24C-8C6C940379AF}" type="presParOf" srcId="{85290510-D1BA-43B7-BB52-54E068244417}" destId="{04649835-A064-4626-AC01-647B8A1C611B}" srcOrd="0" destOrd="0" presId="urn:microsoft.com/office/officeart/2018/2/layout/IconVerticalSolidList"/>
    <dgm:cxn modelId="{2EBA7977-CEF0-4978-B27F-55AD8C364F38}" type="presParOf" srcId="{04649835-A064-4626-AC01-647B8A1C611B}" destId="{D20C6BEB-F461-44B3-954E-1E33D3BACA43}" srcOrd="0" destOrd="0" presId="urn:microsoft.com/office/officeart/2018/2/layout/IconVerticalSolidList"/>
    <dgm:cxn modelId="{0B87FE85-8D8D-4BDD-9699-61B024777144}" type="presParOf" srcId="{04649835-A064-4626-AC01-647B8A1C611B}" destId="{BA159BE1-4967-4015-AE3C-333C3831FC10}" srcOrd="1" destOrd="0" presId="urn:microsoft.com/office/officeart/2018/2/layout/IconVerticalSolidList"/>
    <dgm:cxn modelId="{74D40177-BDC4-4F14-9063-A3115F87971E}" type="presParOf" srcId="{04649835-A064-4626-AC01-647B8A1C611B}" destId="{1CAFCB51-0D1F-440B-9A64-E8E270AC96AF}" srcOrd="2" destOrd="0" presId="urn:microsoft.com/office/officeart/2018/2/layout/IconVerticalSolidList"/>
    <dgm:cxn modelId="{202B4F7C-6713-4AA1-A033-139A5FEF8008}" type="presParOf" srcId="{04649835-A064-4626-AC01-647B8A1C611B}" destId="{F9A87218-D56A-4DBE-80AD-485C06FFEDF6}" srcOrd="3" destOrd="0" presId="urn:microsoft.com/office/officeart/2018/2/layout/IconVerticalSolidList"/>
    <dgm:cxn modelId="{F691A699-8156-4EBA-B6E3-399C9D184DB1}" type="presParOf" srcId="{85290510-D1BA-43B7-BB52-54E068244417}" destId="{799920CD-4781-457D-A17B-7162EED92A10}" srcOrd="1" destOrd="0" presId="urn:microsoft.com/office/officeart/2018/2/layout/IconVerticalSolidList"/>
    <dgm:cxn modelId="{7BF9377C-0DE5-45B0-999B-7CD45AEEB666}" type="presParOf" srcId="{85290510-D1BA-43B7-BB52-54E068244417}" destId="{A651421F-8F6F-4441-BB28-0A137AF4F1C3}" srcOrd="2" destOrd="0" presId="urn:microsoft.com/office/officeart/2018/2/layout/IconVerticalSolidList"/>
    <dgm:cxn modelId="{93E56344-8ECD-430B-A3AE-B0A9534C6788}" type="presParOf" srcId="{A651421F-8F6F-4441-BB28-0A137AF4F1C3}" destId="{A9435686-692D-466D-A383-8288C3C684B5}" srcOrd="0" destOrd="0" presId="urn:microsoft.com/office/officeart/2018/2/layout/IconVerticalSolidList"/>
    <dgm:cxn modelId="{5E415085-3CAC-4BA8-B1C9-21D278075D09}" type="presParOf" srcId="{A651421F-8F6F-4441-BB28-0A137AF4F1C3}" destId="{9CA79AA1-F599-455D-9A19-07646746C765}" srcOrd="1" destOrd="0" presId="urn:microsoft.com/office/officeart/2018/2/layout/IconVerticalSolidList"/>
    <dgm:cxn modelId="{77E34F7E-D725-4932-9C30-1416AFC2E262}" type="presParOf" srcId="{A651421F-8F6F-4441-BB28-0A137AF4F1C3}" destId="{1BF33F67-0AF3-493F-A8A7-4F00C77C5408}" srcOrd="2" destOrd="0" presId="urn:microsoft.com/office/officeart/2018/2/layout/IconVerticalSolidList"/>
    <dgm:cxn modelId="{FD9D0FA2-440C-4704-87D3-D49952575C33}" type="presParOf" srcId="{A651421F-8F6F-4441-BB28-0A137AF4F1C3}" destId="{C377FF75-C5D6-443C-A544-43F05B60EBBD}" srcOrd="3" destOrd="0" presId="urn:microsoft.com/office/officeart/2018/2/layout/IconVerticalSolidList"/>
    <dgm:cxn modelId="{BB691C23-AE1E-4DC2-91F4-DB9F8C94FDFF}" type="presParOf" srcId="{85290510-D1BA-43B7-BB52-54E068244417}" destId="{95BE9D8D-CBD7-485B-ADB6-DF2AF8B6F349}" srcOrd="3" destOrd="0" presId="urn:microsoft.com/office/officeart/2018/2/layout/IconVerticalSolidList"/>
    <dgm:cxn modelId="{FB3D2AF6-F875-4D24-B91A-95817398238E}" type="presParOf" srcId="{85290510-D1BA-43B7-BB52-54E068244417}" destId="{2546E07C-CAF5-4D68-B9B6-62C465251325}" srcOrd="4" destOrd="0" presId="urn:microsoft.com/office/officeart/2018/2/layout/IconVerticalSolidList"/>
    <dgm:cxn modelId="{2951D969-64A5-4D75-9610-F9A1B4BFC3E2}" type="presParOf" srcId="{2546E07C-CAF5-4D68-B9B6-62C465251325}" destId="{8D3CC4B2-46AD-4E15-BADE-28778F1302FD}" srcOrd="0" destOrd="0" presId="urn:microsoft.com/office/officeart/2018/2/layout/IconVerticalSolidList"/>
    <dgm:cxn modelId="{DA589E14-40E8-4E0F-8638-1164A17A35EF}" type="presParOf" srcId="{2546E07C-CAF5-4D68-B9B6-62C465251325}" destId="{37138E16-7AAA-4AB6-B75A-7F78A2D18F85}" srcOrd="1" destOrd="0" presId="urn:microsoft.com/office/officeart/2018/2/layout/IconVerticalSolidList"/>
    <dgm:cxn modelId="{EB58AAFC-20E6-4E1A-BB08-99787B3F3313}" type="presParOf" srcId="{2546E07C-CAF5-4D68-B9B6-62C465251325}" destId="{8F583198-E40D-453D-9F2C-B1D9C26427D2}" srcOrd="2" destOrd="0" presId="urn:microsoft.com/office/officeart/2018/2/layout/IconVerticalSolidList"/>
    <dgm:cxn modelId="{DBF3142B-3953-4EA1-A2A7-2DD6F6BFB1C3}" type="presParOf" srcId="{2546E07C-CAF5-4D68-B9B6-62C465251325}" destId="{7E35DFB6-0D95-453F-8E28-13D356F1D52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A269B4B-E6F8-41EC-B820-8F97B65E86DE}" type="doc">
      <dgm:prSet loTypeId="urn:microsoft.com/office/officeart/2018/2/layout/IconLabelList" loCatId="icon" qsTypeId="urn:microsoft.com/office/officeart/2005/8/quickstyle/simple1" qsCatId="simple" csTypeId="urn:microsoft.com/office/officeart/2018/5/colors/Iconchunking_neutralbg_accent0_3" csCatId="mainScheme" phldr="1"/>
      <dgm:spPr/>
      <dgm:t>
        <a:bodyPr/>
        <a:lstStyle/>
        <a:p>
          <a:endParaRPr lang="en-US"/>
        </a:p>
      </dgm:t>
    </dgm:pt>
    <dgm:pt modelId="{393CFC47-6E57-42B8-8465-3483DE18A1BF}">
      <dgm:prSet custT="1"/>
      <dgm:spPr/>
      <dgm:t>
        <a:bodyPr/>
        <a:lstStyle/>
        <a:p>
          <a:r>
            <a:rPr lang="es-CL" sz="1800" b="1" dirty="0"/>
            <a:t>Conceptos, juicios y razonamiento.</a:t>
          </a:r>
          <a:endParaRPr lang="en-US" sz="1800" b="1" dirty="0"/>
        </a:p>
      </dgm:t>
    </dgm:pt>
    <dgm:pt modelId="{983AEF22-21A7-42DD-9D1A-54770D8EE034}" type="parTrans" cxnId="{F53015E8-26EE-4F33-A434-383F5C2B7338}">
      <dgm:prSet/>
      <dgm:spPr/>
      <dgm:t>
        <a:bodyPr/>
        <a:lstStyle/>
        <a:p>
          <a:endParaRPr lang="en-US"/>
        </a:p>
      </dgm:t>
    </dgm:pt>
    <dgm:pt modelId="{AB39E0AD-4F00-438F-A86A-7840F3F86539}" type="sibTrans" cxnId="{F53015E8-26EE-4F33-A434-383F5C2B7338}">
      <dgm:prSet/>
      <dgm:spPr/>
      <dgm:t>
        <a:bodyPr/>
        <a:lstStyle/>
        <a:p>
          <a:endParaRPr lang="en-US"/>
        </a:p>
      </dgm:t>
    </dgm:pt>
    <dgm:pt modelId="{D03C4E18-0E76-4E41-963E-100CFC19B73B}">
      <dgm:prSet custT="1"/>
      <dgm:spPr/>
      <dgm:t>
        <a:bodyPr/>
        <a:lstStyle/>
        <a:p>
          <a:r>
            <a:rPr lang="es-CL" sz="1600" b="1" i="1" dirty="0"/>
            <a:t>El concepto </a:t>
          </a:r>
          <a:r>
            <a:rPr lang="es-CL" sz="1600" dirty="0"/>
            <a:t>es una idea por medio de la cual nuestro intelecto se representa una realidad. La designación lingüística del concepto es conocida como término.</a:t>
          </a:r>
          <a:endParaRPr lang="en-US" sz="1600" dirty="0"/>
        </a:p>
      </dgm:t>
    </dgm:pt>
    <dgm:pt modelId="{51422803-5C50-4CFA-8903-35ADB00610BE}" type="parTrans" cxnId="{F8024A38-FAC1-4793-8784-6005CC07AE44}">
      <dgm:prSet/>
      <dgm:spPr/>
      <dgm:t>
        <a:bodyPr/>
        <a:lstStyle/>
        <a:p>
          <a:endParaRPr lang="en-US"/>
        </a:p>
      </dgm:t>
    </dgm:pt>
    <dgm:pt modelId="{EAE14EE3-C59B-4F6F-BB38-C2F358860058}" type="sibTrans" cxnId="{F8024A38-FAC1-4793-8784-6005CC07AE44}">
      <dgm:prSet/>
      <dgm:spPr/>
      <dgm:t>
        <a:bodyPr/>
        <a:lstStyle/>
        <a:p>
          <a:endParaRPr lang="en-US"/>
        </a:p>
      </dgm:t>
    </dgm:pt>
    <dgm:pt modelId="{2BE8E801-815A-44D3-AA07-11D634B73C87}">
      <dgm:prSet/>
      <dgm:spPr/>
      <dgm:t>
        <a:bodyPr/>
        <a:lstStyle/>
        <a:p>
          <a:r>
            <a:rPr lang="es-CL" dirty="0"/>
            <a:t>La idea que relaciona conceptos se llama </a:t>
          </a:r>
          <a:r>
            <a:rPr lang="es-CL" b="1" i="1" dirty="0"/>
            <a:t>juicio o proposición</a:t>
          </a:r>
          <a:r>
            <a:rPr lang="es-CL" dirty="0"/>
            <a:t>. La forma de expresión lingüística de un juicio se denomina enunciado.</a:t>
          </a:r>
          <a:endParaRPr lang="en-US" dirty="0"/>
        </a:p>
      </dgm:t>
    </dgm:pt>
    <dgm:pt modelId="{891F5059-2FF6-42F7-8DB1-3F0827C8FE6C}" type="parTrans" cxnId="{5E451517-4E1C-4526-91E9-A647F23F00AE}">
      <dgm:prSet/>
      <dgm:spPr/>
      <dgm:t>
        <a:bodyPr/>
        <a:lstStyle/>
        <a:p>
          <a:endParaRPr lang="en-US"/>
        </a:p>
      </dgm:t>
    </dgm:pt>
    <dgm:pt modelId="{BA443CF8-7AA0-40EE-8361-F5FD6A3D7196}" type="sibTrans" cxnId="{5E451517-4E1C-4526-91E9-A647F23F00AE}">
      <dgm:prSet/>
      <dgm:spPr/>
      <dgm:t>
        <a:bodyPr/>
        <a:lstStyle/>
        <a:p>
          <a:endParaRPr lang="en-US"/>
        </a:p>
      </dgm:t>
    </dgm:pt>
    <dgm:pt modelId="{7601A137-416A-40A4-A608-5442CCA9C071}">
      <dgm:prSet/>
      <dgm:spPr/>
      <dgm:t>
        <a:bodyPr/>
        <a:lstStyle/>
        <a:p>
          <a:r>
            <a:rPr lang="es-CL" dirty="0"/>
            <a:t>Los razonamientos consisten en derivar enunciados, de otros enunciados previamente formados.</a:t>
          </a:r>
          <a:endParaRPr lang="en-US" dirty="0"/>
        </a:p>
      </dgm:t>
    </dgm:pt>
    <dgm:pt modelId="{2957F58C-DE6C-4E22-B7EA-5AC41AE97494}" type="parTrans" cxnId="{EA8C3F36-5675-4745-AECA-338841F62B9A}">
      <dgm:prSet/>
      <dgm:spPr/>
      <dgm:t>
        <a:bodyPr/>
        <a:lstStyle/>
        <a:p>
          <a:endParaRPr lang="en-US"/>
        </a:p>
      </dgm:t>
    </dgm:pt>
    <dgm:pt modelId="{5879C050-CC61-49AC-818A-4AA1FAF107CF}" type="sibTrans" cxnId="{EA8C3F36-5675-4745-AECA-338841F62B9A}">
      <dgm:prSet/>
      <dgm:spPr/>
      <dgm:t>
        <a:bodyPr/>
        <a:lstStyle/>
        <a:p>
          <a:endParaRPr lang="en-US"/>
        </a:p>
      </dgm:t>
    </dgm:pt>
    <dgm:pt modelId="{1E7DE1AC-EC12-4F8C-86F4-425FEA8538BB}" type="pres">
      <dgm:prSet presAssocID="{FA269B4B-E6F8-41EC-B820-8F97B65E86DE}" presName="root" presStyleCnt="0">
        <dgm:presLayoutVars>
          <dgm:dir/>
          <dgm:resizeHandles val="exact"/>
        </dgm:presLayoutVars>
      </dgm:prSet>
      <dgm:spPr/>
    </dgm:pt>
    <dgm:pt modelId="{91DDD20E-A67F-4906-B443-150254812D8D}" type="pres">
      <dgm:prSet presAssocID="{393CFC47-6E57-42B8-8465-3483DE18A1BF}" presName="compNode" presStyleCnt="0"/>
      <dgm:spPr/>
    </dgm:pt>
    <dgm:pt modelId="{C2CDB79D-0B6F-46E2-B291-5B57C998372F}" type="pres">
      <dgm:prSet presAssocID="{393CFC47-6E57-42B8-8465-3483DE18A1B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tillo de juez"/>
        </a:ext>
      </dgm:extLst>
    </dgm:pt>
    <dgm:pt modelId="{20243B26-20A2-4D3A-A472-EED113F92F49}" type="pres">
      <dgm:prSet presAssocID="{393CFC47-6E57-42B8-8465-3483DE18A1BF}" presName="spaceRect" presStyleCnt="0"/>
      <dgm:spPr/>
    </dgm:pt>
    <dgm:pt modelId="{F8814F52-66C3-4E0C-B658-35CC23218F0D}" type="pres">
      <dgm:prSet presAssocID="{393CFC47-6E57-42B8-8465-3483DE18A1BF}" presName="textRect" presStyleLbl="revTx" presStyleIdx="0" presStyleCnt="4">
        <dgm:presLayoutVars>
          <dgm:chMax val="1"/>
          <dgm:chPref val="1"/>
        </dgm:presLayoutVars>
      </dgm:prSet>
      <dgm:spPr/>
    </dgm:pt>
    <dgm:pt modelId="{DEBF8202-3CCA-4E26-8E7C-59EAC2DCF568}" type="pres">
      <dgm:prSet presAssocID="{AB39E0AD-4F00-438F-A86A-7840F3F86539}" presName="sibTrans" presStyleCnt="0"/>
      <dgm:spPr/>
    </dgm:pt>
    <dgm:pt modelId="{5231EBA9-E60A-4613-865A-E31B7ABAFA62}" type="pres">
      <dgm:prSet presAssocID="{D03C4E18-0E76-4E41-963E-100CFC19B73B}" presName="compNode" presStyleCnt="0"/>
      <dgm:spPr/>
    </dgm:pt>
    <dgm:pt modelId="{59FEBED6-5714-4D0F-A6FD-CC575CC825CE}" type="pres">
      <dgm:prSet presAssocID="{D03C4E18-0E76-4E41-963E-100CFC19B73B}"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millas"/>
        </a:ext>
      </dgm:extLst>
    </dgm:pt>
    <dgm:pt modelId="{D54EDCEB-9FF4-4D60-818C-060CF98BA62B}" type="pres">
      <dgm:prSet presAssocID="{D03C4E18-0E76-4E41-963E-100CFC19B73B}" presName="spaceRect" presStyleCnt="0"/>
      <dgm:spPr/>
    </dgm:pt>
    <dgm:pt modelId="{D9830395-337C-4D50-869B-48BE9E2A50D2}" type="pres">
      <dgm:prSet presAssocID="{D03C4E18-0E76-4E41-963E-100CFC19B73B}" presName="textRect" presStyleLbl="revTx" presStyleIdx="1" presStyleCnt="4">
        <dgm:presLayoutVars>
          <dgm:chMax val="1"/>
          <dgm:chPref val="1"/>
        </dgm:presLayoutVars>
      </dgm:prSet>
      <dgm:spPr/>
    </dgm:pt>
    <dgm:pt modelId="{5256E90C-9808-485D-93B8-98A8F97A5D88}" type="pres">
      <dgm:prSet presAssocID="{EAE14EE3-C59B-4F6F-BB38-C2F358860058}" presName="sibTrans" presStyleCnt="0"/>
      <dgm:spPr/>
    </dgm:pt>
    <dgm:pt modelId="{44A9337F-3D67-49DD-9752-6B2B202D30B7}" type="pres">
      <dgm:prSet presAssocID="{2BE8E801-815A-44D3-AA07-11D634B73C87}" presName="compNode" presStyleCnt="0"/>
      <dgm:spPr/>
    </dgm:pt>
    <dgm:pt modelId="{F31C0220-8A19-41F3-BA8A-2837FF3300C6}" type="pres">
      <dgm:prSet presAssocID="{2BE8E801-815A-44D3-AA07-11D634B73C87}"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ales of Justice"/>
        </a:ext>
      </dgm:extLst>
    </dgm:pt>
    <dgm:pt modelId="{B09CB703-9410-4106-B5B8-8CC0382C4150}" type="pres">
      <dgm:prSet presAssocID="{2BE8E801-815A-44D3-AA07-11D634B73C87}" presName="spaceRect" presStyleCnt="0"/>
      <dgm:spPr/>
    </dgm:pt>
    <dgm:pt modelId="{25B71600-3610-4CBE-A559-6C8A454035A2}" type="pres">
      <dgm:prSet presAssocID="{2BE8E801-815A-44D3-AA07-11D634B73C87}" presName="textRect" presStyleLbl="revTx" presStyleIdx="2" presStyleCnt="4">
        <dgm:presLayoutVars>
          <dgm:chMax val="1"/>
          <dgm:chPref val="1"/>
        </dgm:presLayoutVars>
      </dgm:prSet>
      <dgm:spPr/>
    </dgm:pt>
    <dgm:pt modelId="{2194AC3F-166C-4304-8A06-E0203EC248C5}" type="pres">
      <dgm:prSet presAssocID="{BA443CF8-7AA0-40EE-8361-F5FD6A3D7196}" presName="sibTrans" presStyleCnt="0"/>
      <dgm:spPr/>
    </dgm:pt>
    <dgm:pt modelId="{FC8007E0-0990-469B-AF63-C4C2E7D24CE8}" type="pres">
      <dgm:prSet presAssocID="{7601A137-416A-40A4-A608-5442CCA9C071}" presName="compNode" presStyleCnt="0"/>
      <dgm:spPr/>
    </dgm:pt>
    <dgm:pt modelId="{E96DFAD0-785A-45C7-BB9A-B3BFA879E9E9}" type="pres">
      <dgm:prSet presAssocID="{7601A137-416A-40A4-A608-5442CCA9C07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jo"/>
        </a:ext>
      </dgm:extLst>
    </dgm:pt>
    <dgm:pt modelId="{3244359A-C629-4714-89B5-EC8C71491121}" type="pres">
      <dgm:prSet presAssocID="{7601A137-416A-40A4-A608-5442CCA9C071}" presName="spaceRect" presStyleCnt="0"/>
      <dgm:spPr/>
    </dgm:pt>
    <dgm:pt modelId="{F7D8C12E-D23E-4359-A581-A7C2482CD29B}" type="pres">
      <dgm:prSet presAssocID="{7601A137-416A-40A4-A608-5442CCA9C071}" presName="textRect" presStyleLbl="revTx" presStyleIdx="3" presStyleCnt="4">
        <dgm:presLayoutVars>
          <dgm:chMax val="1"/>
          <dgm:chPref val="1"/>
        </dgm:presLayoutVars>
      </dgm:prSet>
      <dgm:spPr/>
    </dgm:pt>
  </dgm:ptLst>
  <dgm:cxnLst>
    <dgm:cxn modelId="{69120D03-5AD0-41E7-AABD-3A87D8534D59}" type="presOf" srcId="{D03C4E18-0E76-4E41-963E-100CFC19B73B}" destId="{D9830395-337C-4D50-869B-48BE9E2A50D2}" srcOrd="0" destOrd="0" presId="urn:microsoft.com/office/officeart/2018/2/layout/IconLabelList"/>
    <dgm:cxn modelId="{5E451517-4E1C-4526-91E9-A647F23F00AE}" srcId="{FA269B4B-E6F8-41EC-B820-8F97B65E86DE}" destId="{2BE8E801-815A-44D3-AA07-11D634B73C87}" srcOrd="2" destOrd="0" parTransId="{891F5059-2FF6-42F7-8DB1-3F0827C8FE6C}" sibTransId="{BA443CF8-7AA0-40EE-8361-F5FD6A3D7196}"/>
    <dgm:cxn modelId="{EA8C3F36-5675-4745-AECA-338841F62B9A}" srcId="{FA269B4B-E6F8-41EC-B820-8F97B65E86DE}" destId="{7601A137-416A-40A4-A608-5442CCA9C071}" srcOrd="3" destOrd="0" parTransId="{2957F58C-DE6C-4E22-B7EA-5AC41AE97494}" sibTransId="{5879C050-CC61-49AC-818A-4AA1FAF107CF}"/>
    <dgm:cxn modelId="{F8024A38-FAC1-4793-8784-6005CC07AE44}" srcId="{FA269B4B-E6F8-41EC-B820-8F97B65E86DE}" destId="{D03C4E18-0E76-4E41-963E-100CFC19B73B}" srcOrd="1" destOrd="0" parTransId="{51422803-5C50-4CFA-8903-35ADB00610BE}" sibTransId="{EAE14EE3-C59B-4F6F-BB38-C2F358860058}"/>
    <dgm:cxn modelId="{DF5ABF43-97CA-4C98-BAF6-198CF167EB24}" type="presOf" srcId="{2BE8E801-815A-44D3-AA07-11D634B73C87}" destId="{25B71600-3610-4CBE-A559-6C8A454035A2}" srcOrd="0" destOrd="0" presId="urn:microsoft.com/office/officeart/2018/2/layout/IconLabelList"/>
    <dgm:cxn modelId="{30FFFD59-2C1D-4C52-9308-C1C9E7B49866}" type="presOf" srcId="{393CFC47-6E57-42B8-8465-3483DE18A1BF}" destId="{F8814F52-66C3-4E0C-B658-35CC23218F0D}" srcOrd="0" destOrd="0" presId="urn:microsoft.com/office/officeart/2018/2/layout/IconLabelList"/>
    <dgm:cxn modelId="{4C09AA6B-B892-4614-BCEC-65085FF80C1A}" type="presOf" srcId="{FA269B4B-E6F8-41EC-B820-8F97B65E86DE}" destId="{1E7DE1AC-EC12-4F8C-86F4-425FEA8538BB}" srcOrd="0" destOrd="0" presId="urn:microsoft.com/office/officeart/2018/2/layout/IconLabelList"/>
    <dgm:cxn modelId="{B25753C7-563C-4207-895F-2BD1E0A90413}" type="presOf" srcId="{7601A137-416A-40A4-A608-5442CCA9C071}" destId="{F7D8C12E-D23E-4359-A581-A7C2482CD29B}" srcOrd="0" destOrd="0" presId="urn:microsoft.com/office/officeart/2018/2/layout/IconLabelList"/>
    <dgm:cxn modelId="{F53015E8-26EE-4F33-A434-383F5C2B7338}" srcId="{FA269B4B-E6F8-41EC-B820-8F97B65E86DE}" destId="{393CFC47-6E57-42B8-8465-3483DE18A1BF}" srcOrd="0" destOrd="0" parTransId="{983AEF22-21A7-42DD-9D1A-54770D8EE034}" sibTransId="{AB39E0AD-4F00-438F-A86A-7840F3F86539}"/>
    <dgm:cxn modelId="{10D97EE2-B0D5-4BE2-B842-47F39CF03AFB}" type="presParOf" srcId="{1E7DE1AC-EC12-4F8C-86F4-425FEA8538BB}" destId="{91DDD20E-A67F-4906-B443-150254812D8D}" srcOrd="0" destOrd="0" presId="urn:microsoft.com/office/officeart/2018/2/layout/IconLabelList"/>
    <dgm:cxn modelId="{34EEFDC3-D836-40B3-8C13-A70F2D67612D}" type="presParOf" srcId="{91DDD20E-A67F-4906-B443-150254812D8D}" destId="{C2CDB79D-0B6F-46E2-B291-5B57C998372F}" srcOrd="0" destOrd="0" presId="urn:microsoft.com/office/officeart/2018/2/layout/IconLabelList"/>
    <dgm:cxn modelId="{635978D2-6468-40DF-944D-91B53D4B81EB}" type="presParOf" srcId="{91DDD20E-A67F-4906-B443-150254812D8D}" destId="{20243B26-20A2-4D3A-A472-EED113F92F49}" srcOrd="1" destOrd="0" presId="urn:microsoft.com/office/officeart/2018/2/layout/IconLabelList"/>
    <dgm:cxn modelId="{6B8411D4-CF1C-4C94-AD97-DC43DF509F77}" type="presParOf" srcId="{91DDD20E-A67F-4906-B443-150254812D8D}" destId="{F8814F52-66C3-4E0C-B658-35CC23218F0D}" srcOrd="2" destOrd="0" presId="urn:microsoft.com/office/officeart/2018/2/layout/IconLabelList"/>
    <dgm:cxn modelId="{170D4087-0AA6-4231-B971-EEBDFCD2BC74}" type="presParOf" srcId="{1E7DE1AC-EC12-4F8C-86F4-425FEA8538BB}" destId="{DEBF8202-3CCA-4E26-8E7C-59EAC2DCF568}" srcOrd="1" destOrd="0" presId="urn:microsoft.com/office/officeart/2018/2/layout/IconLabelList"/>
    <dgm:cxn modelId="{640D6934-E9FD-4DA1-8C0D-019A38075DDC}" type="presParOf" srcId="{1E7DE1AC-EC12-4F8C-86F4-425FEA8538BB}" destId="{5231EBA9-E60A-4613-865A-E31B7ABAFA62}" srcOrd="2" destOrd="0" presId="urn:microsoft.com/office/officeart/2018/2/layout/IconLabelList"/>
    <dgm:cxn modelId="{01396C29-D6A3-43D6-82EE-964841377B0E}" type="presParOf" srcId="{5231EBA9-E60A-4613-865A-E31B7ABAFA62}" destId="{59FEBED6-5714-4D0F-A6FD-CC575CC825CE}" srcOrd="0" destOrd="0" presId="urn:microsoft.com/office/officeart/2018/2/layout/IconLabelList"/>
    <dgm:cxn modelId="{A2F24B90-DEDF-42C0-A42B-4962FD90186F}" type="presParOf" srcId="{5231EBA9-E60A-4613-865A-E31B7ABAFA62}" destId="{D54EDCEB-9FF4-4D60-818C-060CF98BA62B}" srcOrd="1" destOrd="0" presId="urn:microsoft.com/office/officeart/2018/2/layout/IconLabelList"/>
    <dgm:cxn modelId="{DAEA01D5-E649-4F8F-A785-B51783BFD050}" type="presParOf" srcId="{5231EBA9-E60A-4613-865A-E31B7ABAFA62}" destId="{D9830395-337C-4D50-869B-48BE9E2A50D2}" srcOrd="2" destOrd="0" presId="urn:microsoft.com/office/officeart/2018/2/layout/IconLabelList"/>
    <dgm:cxn modelId="{7D4213DD-95A4-4127-8BEB-9D6D5DB5D19B}" type="presParOf" srcId="{1E7DE1AC-EC12-4F8C-86F4-425FEA8538BB}" destId="{5256E90C-9808-485D-93B8-98A8F97A5D88}" srcOrd="3" destOrd="0" presId="urn:microsoft.com/office/officeart/2018/2/layout/IconLabelList"/>
    <dgm:cxn modelId="{65BEF878-A6A4-4E21-AF3C-36CF951A418B}" type="presParOf" srcId="{1E7DE1AC-EC12-4F8C-86F4-425FEA8538BB}" destId="{44A9337F-3D67-49DD-9752-6B2B202D30B7}" srcOrd="4" destOrd="0" presId="urn:microsoft.com/office/officeart/2018/2/layout/IconLabelList"/>
    <dgm:cxn modelId="{1FDB720F-BEA6-4D73-AE9E-5013A2380DFF}" type="presParOf" srcId="{44A9337F-3D67-49DD-9752-6B2B202D30B7}" destId="{F31C0220-8A19-41F3-BA8A-2837FF3300C6}" srcOrd="0" destOrd="0" presId="urn:microsoft.com/office/officeart/2018/2/layout/IconLabelList"/>
    <dgm:cxn modelId="{2F038DCF-3F89-4F9E-ACCB-22866F3B3BDC}" type="presParOf" srcId="{44A9337F-3D67-49DD-9752-6B2B202D30B7}" destId="{B09CB703-9410-4106-B5B8-8CC0382C4150}" srcOrd="1" destOrd="0" presId="urn:microsoft.com/office/officeart/2018/2/layout/IconLabelList"/>
    <dgm:cxn modelId="{32533E6A-C3B4-453E-99FD-65B9FD00B7AE}" type="presParOf" srcId="{44A9337F-3D67-49DD-9752-6B2B202D30B7}" destId="{25B71600-3610-4CBE-A559-6C8A454035A2}" srcOrd="2" destOrd="0" presId="urn:microsoft.com/office/officeart/2018/2/layout/IconLabelList"/>
    <dgm:cxn modelId="{7B8D624A-0478-4AD4-ADDE-3CA05035219F}" type="presParOf" srcId="{1E7DE1AC-EC12-4F8C-86F4-425FEA8538BB}" destId="{2194AC3F-166C-4304-8A06-E0203EC248C5}" srcOrd="5" destOrd="0" presId="urn:microsoft.com/office/officeart/2018/2/layout/IconLabelList"/>
    <dgm:cxn modelId="{692DB7AA-B853-4552-AB1A-666D359F8C2A}" type="presParOf" srcId="{1E7DE1AC-EC12-4F8C-86F4-425FEA8538BB}" destId="{FC8007E0-0990-469B-AF63-C4C2E7D24CE8}" srcOrd="6" destOrd="0" presId="urn:microsoft.com/office/officeart/2018/2/layout/IconLabelList"/>
    <dgm:cxn modelId="{26FA5288-2CEF-4CB9-8D41-25CCC486C5F0}" type="presParOf" srcId="{FC8007E0-0990-469B-AF63-C4C2E7D24CE8}" destId="{E96DFAD0-785A-45C7-BB9A-B3BFA879E9E9}" srcOrd="0" destOrd="0" presId="urn:microsoft.com/office/officeart/2018/2/layout/IconLabelList"/>
    <dgm:cxn modelId="{EC56DB2B-0663-4C91-9D6A-D972377E8986}" type="presParOf" srcId="{FC8007E0-0990-469B-AF63-C4C2E7D24CE8}" destId="{3244359A-C629-4714-89B5-EC8C71491121}" srcOrd="1" destOrd="0" presId="urn:microsoft.com/office/officeart/2018/2/layout/IconLabelList"/>
    <dgm:cxn modelId="{62425625-7C17-4DCB-AC22-2254A5C92E8E}" type="presParOf" srcId="{FC8007E0-0990-469B-AF63-C4C2E7D24CE8}" destId="{F7D8C12E-D23E-4359-A581-A7C2482CD29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2110727-01CD-4E46-ABE0-8D6C51BA9E7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21636320-2265-4CA5-8710-4A0717782E20}">
      <dgm:prSet/>
      <dgm:spPr/>
      <dgm:t>
        <a:bodyPr/>
        <a:lstStyle/>
        <a:p>
          <a:r>
            <a:rPr lang="es-CL"/>
            <a:t>Los axiomas o presupuestos gnoseológicos: son ciertos principios fundamentales que nos vienen dados, sin los cuales no sería posible el conocimiento intelectual.</a:t>
          </a:r>
          <a:endParaRPr lang="en-US"/>
        </a:p>
      </dgm:t>
    </dgm:pt>
    <dgm:pt modelId="{582460CC-A299-4843-843C-8D15A014F1BE}" type="parTrans" cxnId="{FD8FF9E5-EA1C-4D59-AF12-BF7191593938}">
      <dgm:prSet/>
      <dgm:spPr/>
      <dgm:t>
        <a:bodyPr/>
        <a:lstStyle/>
        <a:p>
          <a:endParaRPr lang="en-US"/>
        </a:p>
      </dgm:t>
    </dgm:pt>
    <dgm:pt modelId="{C674F032-00DE-4593-80C3-1411AEBA38FD}" type="sibTrans" cxnId="{FD8FF9E5-EA1C-4D59-AF12-BF7191593938}">
      <dgm:prSet/>
      <dgm:spPr/>
      <dgm:t>
        <a:bodyPr/>
        <a:lstStyle/>
        <a:p>
          <a:endParaRPr lang="en-US"/>
        </a:p>
      </dgm:t>
    </dgm:pt>
    <dgm:pt modelId="{7AF65125-DDFE-4B92-9611-BD9A1249D508}">
      <dgm:prSet/>
      <dgm:spPr/>
      <dgm:t>
        <a:bodyPr/>
        <a:lstStyle/>
        <a:p>
          <a:r>
            <a:rPr lang="es-CL"/>
            <a:t>La abstracción: consiste en aislar un aspecto de una cosa o fenómeno con afán de generalización.</a:t>
          </a:r>
          <a:endParaRPr lang="en-US"/>
        </a:p>
      </dgm:t>
    </dgm:pt>
    <dgm:pt modelId="{E23FA0E4-6362-430C-B27D-3DBD07555F0B}" type="parTrans" cxnId="{132B2EF8-0B4F-4F70-9D52-7A9A165DB7F7}">
      <dgm:prSet/>
      <dgm:spPr/>
      <dgm:t>
        <a:bodyPr/>
        <a:lstStyle/>
        <a:p>
          <a:endParaRPr lang="en-US"/>
        </a:p>
      </dgm:t>
    </dgm:pt>
    <dgm:pt modelId="{AA3F0B7D-C3A0-4F6C-B1E0-2092CA7F0D63}" type="sibTrans" cxnId="{132B2EF8-0B4F-4F70-9D52-7A9A165DB7F7}">
      <dgm:prSet/>
      <dgm:spPr/>
      <dgm:t>
        <a:bodyPr/>
        <a:lstStyle/>
        <a:p>
          <a:endParaRPr lang="en-US"/>
        </a:p>
      </dgm:t>
    </dgm:pt>
    <dgm:pt modelId="{306430B8-1FDF-4641-BEB5-F1B13B743DF3}">
      <dgm:prSet/>
      <dgm:spPr/>
      <dgm:t>
        <a:bodyPr/>
        <a:lstStyle/>
        <a:p>
          <a:r>
            <a:rPr lang="es-CL"/>
            <a:t>La noción: son las primeras conformaciones o noticias elementales de los conceptos consolidados.</a:t>
          </a:r>
          <a:endParaRPr lang="en-US"/>
        </a:p>
      </dgm:t>
    </dgm:pt>
    <dgm:pt modelId="{D86EA29F-8316-4827-8A87-3619A8E8CFFC}" type="parTrans" cxnId="{8ACDD328-AFEE-4F87-A9C0-A1D47EF6D96C}">
      <dgm:prSet/>
      <dgm:spPr/>
      <dgm:t>
        <a:bodyPr/>
        <a:lstStyle/>
        <a:p>
          <a:endParaRPr lang="en-US"/>
        </a:p>
      </dgm:t>
    </dgm:pt>
    <dgm:pt modelId="{FEE2B8A7-76CC-4E7C-9CE4-AB216292030E}" type="sibTrans" cxnId="{8ACDD328-AFEE-4F87-A9C0-A1D47EF6D96C}">
      <dgm:prSet/>
      <dgm:spPr/>
      <dgm:t>
        <a:bodyPr/>
        <a:lstStyle/>
        <a:p>
          <a:endParaRPr lang="en-US"/>
        </a:p>
      </dgm:t>
    </dgm:pt>
    <dgm:pt modelId="{8726808A-D495-4BAD-A259-3F90375E01EE}">
      <dgm:prSet/>
      <dgm:spPr/>
      <dgm:t>
        <a:bodyPr/>
        <a:lstStyle/>
        <a:p>
          <a:r>
            <a:rPr lang="es-CL"/>
            <a:t>La definición: es una “limpieza” mental del concepto que permite identificar los elementos necesarios para comprobar que es aplicable siempre a la realidad que busca manifestar.</a:t>
          </a:r>
          <a:endParaRPr lang="en-US"/>
        </a:p>
      </dgm:t>
    </dgm:pt>
    <dgm:pt modelId="{0820498E-D310-4C85-B8A6-C7C9BC705D3E}" type="parTrans" cxnId="{B8370F48-19EC-427F-AE4C-8D0F678497EF}">
      <dgm:prSet/>
      <dgm:spPr/>
      <dgm:t>
        <a:bodyPr/>
        <a:lstStyle/>
        <a:p>
          <a:endParaRPr lang="en-US"/>
        </a:p>
      </dgm:t>
    </dgm:pt>
    <dgm:pt modelId="{67B83541-C4D4-4D83-93D7-60FFAB33F77C}" type="sibTrans" cxnId="{B8370F48-19EC-427F-AE4C-8D0F678497EF}">
      <dgm:prSet/>
      <dgm:spPr/>
      <dgm:t>
        <a:bodyPr/>
        <a:lstStyle/>
        <a:p>
          <a:endParaRPr lang="en-US"/>
        </a:p>
      </dgm:t>
    </dgm:pt>
    <dgm:pt modelId="{610DAC90-D466-40E6-97B8-C1CEC78BC625}" type="pres">
      <dgm:prSet presAssocID="{22110727-01CD-4E46-ABE0-8D6C51BA9E73}" presName="root" presStyleCnt="0">
        <dgm:presLayoutVars>
          <dgm:dir/>
          <dgm:resizeHandles val="exact"/>
        </dgm:presLayoutVars>
      </dgm:prSet>
      <dgm:spPr/>
    </dgm:pt>
    <dgm:pt modelId="{5407FE77-E7FF-4124-A1A2-0328FF54F20B}" type="pres">
      <dgm:prSet presAssocID="{21636320-2265-4CA5-8710-4A0717782E20}" presName="compNode" presStyleCnt="0"/>
      <dgm:spPr/>
    </dgm:pt>
    <dgm:pt modelId="{E36CFA73-3773-40A1-9F4E-D4419BDCA790}" type="pres">
      <dgm:prSet presAssocID="{21636320-2265-4CA5-8710-4A0717782E20}" presName="bgRect" presStyleLbl="bgShp" presStyleIdx="0" presStyleCnt="4"/>
      <dgm:spPr/>
    </dgm:pt>
    <dgm:pt modelId="{63BC9889-9211-449D-B652-808584BB018F}" type="pres">
      <dgm:prSet presAssocID="{21636320-2265-4CA5-8710-4A0717782E2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inero"/>
        </a:ext>
      </dgm:extLst>
    </dgm:pt>
    <dgm:pt modelId="{4A5FA419-342C-418E-8745-693BD16C10CC}" type="pres">
      <dgm:prSet presAssocID="{21636320-2265-4CA5-8710-4A0717782E20}" presName="spaceRect" presStyleCnt="0"/>
      <dgm:spPr/>
    </dgm:pt>
    <dgm:pt modelId="{1B7401EA-5EAC-472D-8453-5C1253ABD51E}" type="pres">
      <dgm:prSet presAssocID="{21636320-2265-4CA5-8710-4A0717782E20}" presName="parTx" presStyleLbl="revTx" presStyleIdx="0" presStyleCnt="4">
        <dgm:presLayoutVars>
          <dgm:chMax val="0"/>
          <dgm:chPref val="0"/>
        </dgm:presLayoutVars>
      </dgm:prSet>
      <dgm:spPr/>
    </dgm:pt>
    <dgm:pt modelId="{B66D9AB2-58E0-4CD3-960E-81A30F14D289}" type="pres">
      <dgm:prSet presAssocID="{C674F032-00DE-4593-80C3-1411AEBA38FD}" presName="sibTrans" presStyleCnt="0"/>
      <dgm:spPr/>
    </dgm:pt>
    <dgm:pt modelId="{B1E8AC93-BBD8-4780-9DD8-7529ACE8667C}" type="pres">
      <dgm:prSet presAssocID="{7AF65125-DDFE-4B92-9611-BD9A1249D508}" presName="compNode" presStyleCnt="0"/>
      <dgm:spPr/>
    </dgm:pt>
    <dgm:pt modelId="{DB2977ED-DBBE-496F-BE71-ACC3624E8BDC}" type="pres">
      <dgm:prSet presAssocID="{7AF65125-DDFE-4B92-9611-BD9A1249D508}" presName="bgRect" presStyleLbl="bgShp" presStyleIdx="1" presStyleCnt="4"/>
      <dgm:spPr/>
    </dgm:pt>
    <dgm:pt modelId="{DFAA3112-F7E2-4AC4-A960-73D7676ED763}" type="pres">
      <dgm:prSet presAssocID="{7AF65125-DDFE-4B92-9611-BD9A1249D50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esconectado"/>
        </a:ext>
      </dgm:extLst>
    </dgm:pt>
    <dgm:pt modelId="{6DB7EAEB-4265-4CE6-B21C-15983C9AA707}" type="pres">
      <dgm:prSet presAssocID="{7AF65125-DDFE-4B92-9611-BD9A1249D508}" presName="spaceRect" presStyleCnt="0"/>
      <dgm:spPr/>
    </dgm:pt>
    <dgm:pt modelId="{BAA36AAD-E197-4B2F-9AB7-B10D2E74022C}" type="pres">
      <dgm:prSet presAssocID="{7AF65125-DDFE-4B92-9611-BD9A1249D508}" presName="parTx" presStyleLbl="revTx" presStyleIdx="1" presStyleCnt="4">
        <dgm:presLayoutVars>
          <dgm:chMax val="0"/>
          <dgm:chPref val="0"/>
        </dgm:presLayoutVars>
      </dgm:prSet>
      <dgm:spPr/>
    </dgm:pt>
    <dgm:pt modelId="{5BD652A8-AFAC-471B-95E2-73DA8CB4DDF0}" type="pres">
      <dgm:prSet presAssocID="{AA3F0B7D-C3A0-4F6C-B1E0-2092CA7F0D63}" presName="sibTrans" presStyleCnt="0"/>
      <dgm:spPr/>
    </dgm:pt>
    <dgm:pt modelId="{50A847F3-6BAE-4C03-B334-E0A429437D0E}" type="pres">
      <dgm:prSet presAssocID="{306430B8-1FDF-4641-BEB5-F1B13B743DF3}" presName="compNode" presStyleCnt="0"/>
      <dgm:spPr/>
    </dgm:pt>
    <dgm:pt modelId="{2E299CB7-2975-4BB7-B9BA-F8A23692478D}" type="pres">
      <dgm:prSet presAssocID="{306430B8-1FDF-4641-BEB5-F1B13B743DF3}" presName="bgRect" presStyleLbl="bgShp" presStyleIdx="2" presStyleCnt="4"/>
      <dgm:spPr/>
    </dgm:pt>
    <dgm:pt modelId="{7E206AEA-2223-4169-9E8B-14C63C5B08CA}" type="pres">
      <dgm:prSet presAssocID="{306430B8-1FDF-4641-BEB5-F1B13B743DF3}"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millas"/>
        </a:ext>
      </dgm:extLst>
    </dgm:pt>
    <dgm:pt modelId="{5E977394-5751-4699-960A-C622110EFDCB}" type="pres">
      <dgm:prSet presAssocID="{306430B8-1FDF-4641-BEB5-F1B13B743DF3}" presName="spaceRect" presStyleCnt="0"/>
      <dgm:spPr/>
    </dgm:pt>
    <dgm:pt modelId="{83BFA69B-0126-4379-B03E-C84C76B96F7E}" type="pres">
      <dgm:prSet presAssocID="{306430B8-1FDF-4641-BEB5-F1B13B743DF3}" presName="parTx" presStyleLbl="revTx" presStyleIdx="2" presStyleCnt="4">
        <dgm:presLayoutVars>
          <dgm:chMax val="0"/>
          <dgm:chPref val="0"/>
        </dgm:presLayoutVars>
      </dgm:prSet>
      <dgm:spPr/>
    </dgm:pt>
    <dgm:pt modelId="{29DC59F4-BF7A-472D-AB3E-D95AE605DB20}" type="pres">
      <dgm:prSet presAssocID="{FEE2B8A7-76CC-4E7C-9CE4-AB216292030E}" presName="sibTrans" presStyleCnt="0"/>
      <dgm:spPr/>
    </dgm:pt>
    <dgm:pt modelId="{F8B01AE3-B19E-4AD5-B58E-BF2550D5C728}" type="pres">
      <dgm:prSet presAssocID="{8726808A-D495-4BAD-A259-3F90375E01EE}" presName="compNode" presStyleCnt="0"/>
      <dgm:spPr/>
    </dgm:pt>
    <dgm:pt modelId="{CF4B90BB-8FCD-4361-81E3-17D7B0E78ABB}" type="pres">
      <dgm:prSet presAssocID="{8726808A-D495-4BAD-A259-3F90375E01EE}" presName="bgRect" presStyleLbl="bgShp" presStyleIdx="3" presStyleCnt="4"/>
      <dgm:spPr/>
    </dgm:pt>
    <dgm:pt modelId="{1A5CF699-9F4F-45FC-A574-92385DD98CAD}" type="pres">
      <dgm:prSet presAssocID="{8726808A-D495-4BAD-A259-3F90375E01E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p and bucket"/>
        </a:ext>
      </dgm:extLst>
    </dgm:pt>
    <dgm:pt modelId="{3D2366B5-4103-4B5B-9FCE-862D35D7C50B}" type="pres">
      <dgm:prSet presAssocID="{8726808A-D495-4BAD-A259-3F90375E01EE}" presName="spaceRect" presStyleCnt="0"/>
      <dgm:spPr/>
    </dgm:pt>
    <dgm:pt modelId="{AE84C0FB-3039-4806-9260-D52D2AAAC9A2}" type="pres">
      <dgm:prSet presAssocID="{8726808A-D495-4BAD-A259-3F90375E01EE}" presName="parTx" presStyleLbl="revTx" presStyleIdx="3" presStyleCnt="4">
        <dgm:presLayoutVars>
          <dgm:chMax val="0"/>
          <dgm:chPref val="0"/>
        </dgm:presLayoutVars>
      </dgm:prSet>
      <dgm:spPr/>
    </dgm:pt>
  </dgm:ptLst>
  <dgm:cxnLst>
    <dgm:cxn modelId="{6AFDD60A-58F9-4E29-A651-8EB10568EAC1}" type="presOf" srcId="{8726808A-D495-4BAD-A259-3F90375E01EE}" destId="{AE84C0FB-3039-4806-9260-D52D2AAAC9A2}" srcOrd="0" destOrd="0" presId="urn:microsoft.com/office/officeart/2018/2/layout/IconVerticalSolidList"/>
    <dgm:cxn modelId="{AE5FE30D-BF02-44C4-9E76-C831A8EB35C4}" type="presOf" srcId="{21636320-2265-4CA5-8710-4A0717782E20}" destId="{1B7401EA-5EAC-472D-8453-5C1253ABD51E}" srcOrd="0" destOrd="0" presId="urn:microsoft.com/office/officeart/2018/2/layout/IconVerticalSolidList"/>
    <dgm:cxn modelId="{8ACDD328-AFEE-4F87-A9C0-A1D47EF6D96C}" srcId="{22110727-01CD-4E46-ABE0-8D6C51BA9E73}" destId="{306430B8-1FDF-4641-BEB5-F1B13B743DF3}" srcOrd="2" destOrd="0" parTransId="{D86EA29F-8316-4827-8A87-3619A8E8CFFC}" sibTransId="{FEE2B8A7-76CC-4E7C-9CE4-AB216292030E}"/>
    <dgm:cxn modelId="{B8370F48-19EC-427F-AE4C-8D0F678497EF}" srcId="{22110727-01CD-4E46-ABE0-8D6C51BA9E73}" destId="{8726808A-D495-4BAD-A259-3F90375E01EE}" srcOrd="3" destOrd="0" parTransId="{0820498E-D310-4C85-B8A6-C7C9BC705D3E}" sibTransId="{67B83541-C4D4-4D83-93D7-60FFAB33F77C}"/>
    <dgm:cxn modelId="{DDF8CF88-C839-4717-8AE3-FC5D2144F3CE}" type="presOf" srcId="{7AF65125-DDFE-4B92-9611-BD9A1249D508}" destId="{BAA36AAD-E197-4B2F-9AB7-B10D2E74022C}" srcOrd="0" destOrd="0" presId="urn:microsoft.com/office/officeart/2018/2/layout/IconVerticalSolidList"/>
    <dgm:cxn modelId="{6761C8A8-80A6-4B02-9F9C-9257AC95673C}" type="presOf" srcId="{22110727-01CD-4E46-ABE0-8D6C51BA9E73}" destId="{610DAC90-D466-40E6-97B8-C1CEC78BC625}" srcOrd="0" destOrd="0" presId="urn:microsoft.com/office/officeart/2018/2/layout/IconVerticalSolidList"/>
    <dgm:cxn modelId="{FD8FF9E5-EA1C-4D59-AF12-BF7191593938}" srcId="{22110727-01CD-4E46-ABE0-8D6C51BA9E73}" destId="{21636320-2265-4CA5-8710-4A0717782E20}" srcOrd="0" destOrd="0" parTransId="{582460CC-A299-4843-843C-8D15A014F1BE}" sibTransId="{C674F032-00DE-4593-80C3-1411AEBA38FD}"/>
    <dgm:cxn modelId="{132B2EF8-0B4F-4F70-9D52-7A9A165DB7F7}" srcId="{22110727-01CD-4E46-ABE0-8D6C51BA9E73}" destId="{7AF65125-DDFE-4B92-9611-BD9A1249D508}" srcOrd="1" destOrd="0" parTransId="{E23FA0E4-6362-430C-B27D-3DBD07555F0B}" sibTransId="{AA3F0B7D-C3A0-4F6C-B1E0-2092CA7F0D63}"/>
    <dgm:cxn modelId="{36FEBEFA-D0EA-4886-A71C-416CB7A3AB73}" type="presOf" srcId="{306430B8-1FDF-4641-BEB5-F1B13B743DF3}" destId="{83BFA69B-0126-4379-B03E-C84C76B96F7E}" srcOrd="0" destOrd="0" presId="urn:microsoft.com/office/officeart/2018/2/layout/IconVerticalSolidList"/>
    <dgm:cxn modelId="{181134C4-D421-4428-A9E2-422187E6DFFC}" type="presParOf" srcId="{610DAC90-D466-40E6-97B8-C1CEC78BC625}" destId="{5407FE77-E7FF-4124-A1A2-0328FF54F20B}" srcOrd="0" destOrd="0" presId="urn:microsoft.com/office/officeart/2018/2/layout/IconVerticalSolidList"/>
    <dgm:cxn modelId="{B74B6C26-1E8A-48F9-9BF5-09A92BF84318}" type="presParOf" srcId="{5407FE77-E7FF-4124-A1A2-0328FF54F20B}" destId="{E36CFA73-3773-40A1-9F4E-D4419BDCA790}" srcOrd="0" destOrd="0" presId="urn:microsoft.com/office/officeart/2018/2/layout/IconVerticalSolidList"/>
    <dgm:cxn modelId="{80A194FE-ECB5-4C73-8F4E-4EDB3E4D81C3}" type="presParOf" srcId="{5407FE77-E7FF-4124-A1A2-0328FF54F20B}" destId="{63BC9889-9211-449D-B652-808584BB018F}" srcOrd="1" destOrd="0" presId="urn:microsoft.com/office/officeart/2018/2/layout/IconVerticalSolidList"/>
    <dgm:cxn modelId="{F73EB574-6073-419C-8FD2-9FA4EC03F414}" type="presParOf" srcId="{5407FE77-E7FF-4124-A1A2-0328FF54F20B}" destId="{4A5FA419-342C-418E-8745-693BD16C10CC}" srcOrd="2" destOrd="0" presId="urn:microsoft.com/office/officeart/2018/2/layout/IconVerticalSolidList"/>
    <dgm:cxn modelId="{BE626BE1-CD02-4052-BE37-BB7348865E3D}" type="presParOf" srcId="{5407FE77-E7FF-4124-A1A2-0328FF54F20B}" destId="{1B7401EA-5EAC-472D-8453-5C1253ABD51E}" srcOrd="3" destOrd="0" presId="urn:microsoft.com/office/officeart/2018/2/layout/IconVerticalSolidList"/>
    <dgm:cxn modelId="{936F13EB-C670-432E-ADEC-086FDAA232C0}" type="presParOf" srcId="{610DAC90-D466-40E6-97B8-C1CEC78BC625}" destId="{B66D9AB2-58E0-4CD3-960E-81A30F14D289}" srcOrd="1" destOrd="0" presId="urn:microsoft.com/office/officeart/2018/2/layout/IconVerticalSolidList"/>
    <dgm:cxn modelId="{59CD1543-DA3C-497B-A90F-478973AAC474}" type="presParOf" srcId="{610DAC90-D466-40E6-97B8-C1CEC78BC625}" destId="{B1E8AC93-BBD8-4780-9DD8-7529ACE8667C}" srcOrd="2" destOrd="0" presId="urn:microsoft.com/office/officeart/2018/2/layout/IconVerticalSolidList"/>
    <dgm:cxn modelId="{24E4A2FC-2677-4E0B-BEA1-B8D3FC5014F5}" type="presParOf" srcId="{B1E8AC93-BBD8-4780-9DD8-7529ACE8667C}" destId="{DB2977ED-DBBE-496F-BE71-ACC3624E8BDC}" srcOrd="0" destOrd="0" presId="urn:microsoft.com/office/officeart/2018/2/layout/IconVerticalSolidList"/>
    <dgm:cxn modelId="{789E1C23-A78F-4F5D-9191-807222FF1489}" type="presParOf" srcId="{B1E8AC93-BBD8-4780-9DD8-7529ACE8667C}" destId="{DFAA3112-F7E2-4AC4-A960-73D7676ED763}" srcOrd="1" destOrd="0" presId="urn:microsoft.com/office/officeart/2018/2/layout/IconVerticalSolidList"/>
    <dgm:cxn modelId="{34F94502-60E5-40F7-B642-248FAACEC0B0}" type="presParOf" srcId="{B1E8AC93-BBD8-4780-9DD8-7529ACE8667C}" destId="{6DB7EAEB-4265-4CE6-B21C-15983C9AA707}" srcOrd="2" destOrd="0" presId="urn:microsoft.com/office/officeart/2018/2/layout/IconVerticalSolidList"/>
    <dgm:cxn modelId="{2F7D34B3-E1AE-4375-A399-809008311E33}" type="presParOf" srcId="{B1E8AC93-BBD8-4780-9DD8-7529ACE8667C}" destId="{BAA36AAD-E197-4B2F-9AB7-B10D2E74022C}" srcOrd="3" destOrd="0" presId="urn:microsoft.com/office/officeart/2018/2/layout/IconVerticalSolidList"/>
    <dgm:cxn modelId="{BEC92874-C9FC-45C3-B8C2-7D636C516537}" type="presParOf" srcId="{610DAC90-D466-40E6-97B8-C1CEC78BC625}" destId="{5BD652A8-AFAC-471B-95E2-73DA8CB4DDF0}" srcOrd="3" destOrd="0" presId="urn:microsoft.com/office/officeart/2018/2/layout/IconVerticalSolidList"/>
    <dgm:cxn modelId="{DBD59923-27E8-4CAC-847D-6E01CE37D1E8}" type="presParOf" srcId="{610DAC90-D466-40E6-97B8-C1CEC78BC625}" destId="{50A847F3-6BAE-4C03-B334-E0A429437D0E}" srcOrd="4" destOrd="0" presId="urn:microsoft.com/office/officeart/2018/2/layout/IconVerticalSolidList"/>
    <dgm:cxn modelId="{ECC79A22-F6A6-436D-9A97-4B6C627C0412}" type="presParOf" srcId="{50A847F3-6BAE-4C03-B334-E0A429437D0E}" destId="{2E299CB7-2975-4BB7-B9BA-F8A23692478D}" srcOrd="0" destOrd="0" presId="urn:microsoft.com/office/officeart/2018/2/layout/IconVerticalSolidList"/>
    <dgm:cxn modelId="{5EFF0BFD-69A3-439B-98FB-F331E072DCC5}" type="presParOf" srcId="{50A847F3-6BAE-4C03-B334-E0A429437D0E}" destId="{7E206AEA-2223-4169-9E8B-14C63C5B08CA}" srcOrd="1" destOrd="0" presId="urn:microsoft.com/office/officeart/2018/2/layout/IconVerticalSolidList"/>
    <dgm:cxn modelId="{73F49ECA-6BA2-4C99-920F-E97B7650C232}" type="presParOf" srcId="{50A847F3-6BAE-4C03-B334-E0A429437D0E}" destId="{5E977394-5751-4699-960A-C622110EFDCB}" srcOrd="2" destOrd="0" presId="urn:microsoft.com/office/officeart/2018/2/layout/IconVerticalSolidList"/>
    <dgm:cxn modelId="{ED34CA66-FF4C-4860-84BD-440D5D70D9CE}" type="presParOf" srcId="{50A847F3-6BAE-4C03-B334-E0A429437D0E}" destId="{83BFA69B-0126-4379-B03E-C84C76B96F7E}" srcOrd="3" destOrd="0" presId="urn:microsoft.com/office/officeart/2018/2/layout/IconVerticalSolidList"/>
    <dgm:cxn modelId="{4466B8EF-7AE9-43A3-B088-CBCDE8980055}" type="presParOf" srcId="{610DAC90-D466-40E6-97B8-C1CEC78BC625}" destId="{29DC59F4-BF7A-472D-AB3E-D95AE605DB20}" srcOrd="5" destOrd="0" presId="urn:microsoft.com/office/officeart/2018/2/layout/IconVerticalSolidList"/>
    <dgm:cxn modelId="{3FBD0ACE-13A3-4FB7-9CC7-5281C9DF1027}" type="presParOf" srcId="{610DAC90-D466-40E6-97B8-C1CEC78BC625}" destId="{F8B01AE3-B19E-4AD5-B58E-BF2550D5C728}" srcOrd="6" destOrd="0" presId="urn:microsoft.com/office/officeart/2018/2/layout/IconVerticalSolidList"/>
    <dgm:cxn modelId="{56DD4FA8-1CD8-413A-A941-45B8FB3B7005}" type="presParOf" srcId="{F8B01AE3-B19E-4AD5-B58E-BF2550D5C728}" destId="{CF4B90BB-8FCD-4361-81E3-17D7B0E78ABB}" srcOrd="0" destOrd="0" presId="urn:microsoft.com/office/officeart/2018/2/layout/IconVerticalSolidList"/>
    <dgm:cxn modelId="{784CA862-6AAC-4C19-BE1F-75036E765BD1}" type="presParOf" srcId="{F8B01AE3-B19E-4AD5-B58E-BF2550D5C728}" destId="{1A5CF699-9F4F-45FC-A574-92385DD98CAD}" srcOrd="1" destOrd="0" presId="urn:microsoft.com/office/officeart/2018/2/layout/IconVerticalSolidList"/>
    <dgm:cxn modelId="{A23E6035-5EE8-4BB9-AF71-249B75744F02}" type="presParOf" srcId="{F8B01AE3-B19E-4AD5-B58E-BF2550D5C728}" destId="{3D2366B5-4103-4B5B-9FCE-862D35D7C50B}" srcOrd="2" destOrd="0" presId="urn:microsoft.com/office/officeart/2018/2/layout/IconVerticalSolidList"/>
    <dgm:cxn modelId="{BD4F746C-A1FB-449E-A36D-CD511E0F54EE}" type="presParOf" srcId="{F8B01AE3-B19E-4AD5-B58E-BF2550D5C728}" destId="{AE84C0FB-3039-4806-9260-D52D2AAAC9A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C48A2D0-88A5-4D7F-B8D2-36451AC9854C}" type="doc">
      <dgm:prSet loTypeId="urn:microsoft.com/office/officeart/2005/8/layout/vProcess5" loCatId="process" qsTypeId="urn:microsoft.com/office/officeart/2005/8/quickstyle/simple1" qsCatId="simple" csTypeId="urn:microsoft.com/office/officeart/2005/8/colors/accent1_3" csCatId="accent1" phldr="1"/>
      <dgm:spPr/>
      <dgm:t>
        <a:bodyPr/>
        <a:lstStyle/>
        <a:p>
          <a:endParaRPr lang="en-US"/>
        </a:p>
      </dgm:t>
    </dgm:pt>
    <dgm:pt modelId="{DFC4F2E9-DEE5-432E-9502-76ED07F83D0D}">
      <dgm:prSet/>
      <dgm:spPr/>
      <dgm:t>
        <a:bodyPr/>
        <a:lstStyle/>
        <a:p>
          <a:r>
            <a:rPr lang="es-CL"/>
            <a:t>Detectar las condiciones externas del objeto a través de sus vestigios.</a:t>
          </a:r>
          <a:endParaRPr lang="en-US"/>
        </a:p>
      </dgm:t>
    </dgm:pt>
    <dgm:pt modelId="{C918CBB1-CCF2-4649-8221-3B8484AD5926}" type="parTrans" cxnId="{F7795806-467C-4B2D-A809-607528496134}">
      <dgm:prSet/>
      <dgm:spPr/>
      <dgm:t>
        <a:bodyPr/>
        <a:lstStyle/>
        <a:p>
          <a:endParaRPr lang="en-US"/>
        </a:p>
      </dgm:t>
    </dgm:pt>
    <dgm:pt modelId="{CCF1F689-2F2C-44AE-BC16-CCB5739324FA}" type="sibTrans" cxnId="{F7795806-467C-4B2D-A809-607528496134}">
      <dgm:prSet/>
      <dgm:spPr/>
      <dgm:t>
        <a:bodyPr/>
        <a:lstStyle/>
        <a:p>
          <a:endParaRPr lang="en-US"/>
        </a:p>
      </dgm:t>
    </dgm:pt>
    <dgm:pt modelId="{B2BEA239-10BE-4C01-BDE5-F81FF12D9D70}">
      <dgm:prSet/>
      <dgm:spPr/>
      <dgm:t>
        <a:bodyPr/>
        <a:lstStyle/>
        <a:p>
          <a:r>
            <a:rPr lang="es-CL"/>
            <a:t>Presuponer que tales condiciones manifiestan la pertenencia del problema a un sistema dado en el que se encuadran (marco teórico).</a:t>
          </a:r>
          <a:endParaRPr lang="en-US"/>
        </a:p>
      </dgm:t>
    </dgm:pt>
    <dgm:pt modelId="{13E3A496-FB93-494D-8BBE-71856A07EADB}" type="parTrans" cxnId="{1BC8E98E-9369-4F22-B869-6CA7EB4BC4AD}">
      <dgm:prSet/>
      <dgm:spPr/>
      <dgm:t>
        <a:bodyPr/>
        <a:lstStyle/>
        <a:p>
          <a:endParaRPr lang="en-US"/>
        </a:p>
      </dgm:t>
    </dgm:pt>
    <dgm:pt modelId="{67375690-3F34-464E-B858-6E6A52B17C9C}" type="sibTrans" cxnId="{1BC8E98E-9369-4F22-B869-6CA7EB4BC4AD}">
      <dgm:prSet/>
      <dgm:spPr/>
      <dgm:t>
        <a:bodyPr/>
        <a:lstStyle/>
        <a:p>
          <a:endParaRPr lang="en-US"/>
        </a:p>
      </dgm:t>
    </dgm:pt>
    <dgm:pt modelId="{0D272D4E-E1A7-41AC-9C39-DD805CC78BCE}">
      <dgm:prSet/>
      <dgm:spPr/>
      <dgm:t>
        <a:bodyPr/>
        <a:lstStyle/>
        <a:p>
          <a:r>
            <a:rPr lang="es-CL"/>
            <a:t>Escoger aquella solución al problema que parezca más concordante con la totalidad del sistema que servirá de marco a la investigación. </a:t>
          </a:r>
          <a:endParaRPr lang="en-US"/>
        </a:p>
      </dgm:t>
    </dgm:pt>
    <dgm:pt modelId="{12E9314A-03D8-4256-BEF8-BB2435D1515D}" type="parTrans" cxnId="{685AFBD8-6F79-4E2B-896E-F5EADB597919}">
      <dgm:prSet/>
      <dgm:spPr/>
      <dgm:t>
        <a:bodyPr/>
        <a:lstStyle/>
        <a:p>
          <a:endParaRPr lang="en-US"/>
        </a:p>
      </dgm:t>
    </dgm:pt>
    <dgm:pt modelId="{C8D44C88-E54F-4EC8-A3F2-4DB1315ED7F8}" type="sibTrans" cxnId="{685AFBD8-6F79-4E2B-896E-F5EADB597919}">
      <dgm:prSet/>
      <dgm:spPr/>
      <dgm:t>
        <a:bodyPr/>
        <a:lstStyle/>
        <a:p>
          <a:endParaRPr lang="en-US"/>
        </a:p>
      </dgm:t>
    </dgm:pt>
    <dgm:pt modelId="{4CAD09C3-29BE-4C64-91D0-C2F90904AE32}">
      <dgm:prSet/>
      <dgm:spPr/>
      <dgm:t>
        <a:bodyPr/>
        <a:lstStyle/>
        <a:p>
          <a:r>
            <a:rPr lang="es-CL" dirty="0"/>
            <a:t>En el caso de que se encuentre que es posible formular varias hipótesis, elegir la más sencilla.</a:t>
          </a:r>
          <a:endParaRPr lang="en-US" dirty="0"/>
        </a:p>
      </dgm:t>
    </dgm:pt>
    <dgm:pt modelId="{9A607BEF-BD0C-47EA-9318-2717B988648D}" type="parTrans" cxnId="{50E14A31-CCE1-4B84-9B4E-65B94CDFA9CF}">
      <dgm:prSet/>
      <dgm:spPr/>
      <dgm:t>
        <a:bodyPr/>
        <a:lstStyle/>
        <a:p>
          <a:endParaRPr lang="en-US"/>
        </a:p>
      </dgm:t>
    </dgm:pt>
    <dgm:pt modelId="{23196217-09DD-44F0-9198-2FDA10F6C928}" type="sibTrans" cxnId="{50E14A31-CCE1-4B84-9B4E-65B94CDFA9CF}">
      <dgm:prSet/>
      <dgm:spPr/>
      <dgm:t>
        <a:bodyPr/>
        <a:lstStyle/>
        <a:p>
          <a:endParaRPr lang="en-US"/>
        </a:p>
      </dgm:t>
    </dgm:pt>
    <dgm:pt modelId="{699B51F4-A1D1-074D-8182-5C6CD0ADC039}" type="pres">
      <dgm:prSet presAssocID="{9C48A2D0-88A5-4D7F-B8D2-36451AC9854C}" presName="outerComposite" presStyleCnt="0">
        <dgm:presLayoutVars>
          <dgm:chMax val="5"/>
          <dgm:dir/>
          <dgm:resizeHandles val="exact"/>
        </dgm:presLayoutVars>
      </dgm:prSet>
      <dgm:spPr/>
    </dgm:pt>
    <dgm:pt modelId="{DA540691-8DFE-3544-94A2-B4DC33A2A433}" type="pres">
      <dgm:prSet presAssocID="{9C48A2D0-88A5-4D7F-B8D2-36451AC9854C}" presName="dummyMaxCanvas" presStyleCnt="0">
        <dgm:presLayoutVars/>
      </dgm:prSet>
      <dgm:spPr/>
    </dgm:pt>
    <dgm:pt modelId="{19CCDC05-18FC-2142-9065-F96D24B46F47}" type="pres">
      <dgm:prSet presAssocID="{9C48A2D0-88A5-4D7F-B8D2-36451AC9854C}" presName="FourNodes_1" presStyleLbl="node1" presStyleIdx="0" presStyleCnt="4">
        <dgm:presLayoutVars>
          <dgm:bulletEnabled val="1"/>
        </dgm:presLayoutVars>
      </dgm:prSet>
      <dgm:spPr/>
    </dgm:pt>
    <dgm:pt modelId="{17F1C7B3-4C80-7B45-A3B5-F5AD9F6CC1DA}" type="pres">
      <dgm:prSet presAssocID="{9C48A2D0-88A5-4D7F-B8D2-36451AC9854C}" presName="FourNodes_2" presStyleLbl="node1" presStyleIdx="1" presStyleCnt="4">
        <dgm:presLayoutVars>
          <dgm:bulletEnabled val="1"/>
        </dgm:presLayoutVars>
      </dgm:prSet>
      <dgm:spPr/>
    </dgm:pt>
    <dgm:pt modelId="{C8DE9E0E-C117-A548-B530-E7E5976DB5EC}" type="pres">
      <dgm:prSet presAssocID="{9C48A2D0-88A5-4D7F-B8D2-36451AC9854C}" presName="FourNodes_3" presStyleLbl="node1" presStyleIdx="2" presStyleCnt="4">
        <dgm:presLayoutVars>
          <dgm:bulletEnabled val="1"/>
        </dgm:presLayoutVars>
      </dgm:prSet>
      <dgm:spPr/>
    </dgm:pt>
    <dgm:pt modelId="{80699F14-206E-D748-8396-4F1AA1D53418}" type="pres">
      <dgm:prSet presAssocID="{9C48A2D0-88A5-4D7F-B8D2-36451AC9854C}" presName="FourNodes_4" presStyleLbl="node1" presStyleIdx="3" presStyleCnt="4">
        <dgm:presLayoutVars>
          <dgm:bulletEnabled val="1"/>
        </dgm:presLayoutVars>
      </dgm:prSet>
      <dgm:spPr/>
    </dgm:pt>
    <dgm:pt modelId="{A18920B8-8EE5-2944-8C8C-8135BBB19292}" type="pres">
      <dgm:prSet presAssocID="{9C48A2D0-88A5-4D7F-B8D2-36451AC9854C}" presName="FourConn_1-2" presStyleLbl="fgAccFollowNode1" presStyleIdx="0" presStyleCnt="3">
        <dgm:presLayoutVars>
          <dgm:bulletEnabled val="1"/>
        </dgm:presLayoutVars>
      </dgm:prSet>
      <dgm:spPr/>
    </dgm:pt>
    <dgm:pt modelId="{5F7C2753-2DFD-FE46-ACC4-F721CA07A8C7}" type="pres">
      <dgm:prSet presAssocID="{9C48A2D0-88A5-4D7F-B8D2-36451AC9854C}" presName="FourConn_2-3" presStyleLbl="fgAccFollowNode1" presStyleIdx="1" presStyleCnt="3">
        <dgm:presLayoutVars>
          <dgm:bulletEnabled val="1"/>
        </dgm:presLayoutVars>
      </dgm:prSet>
      <dgm:spPr/>
    </dgm:pt>
    <dgm:pt modelId="{CFE135EE-0238-6546-A517-F6397798B4BC}" type="pres">
      <dgm:prSet presAssocID="{9C48A2D0-88A5-4D7F-B8D2-36451AC9854C}" presName="FourConn_3-4" presStyleLbl="fgAccFollowNode1" presStyleIdx="2" presStyleCnt="3">
        <dgm:presLayoutVars>
          <dgm:bulletEnabled val="1"/>
        </dgm:presLayoutVars>
      </dgm:prSet>
      <dgm:spPr/>
    </dgm:pt>
    <dgm:pt modelId="{06C6D05F-FB9B-5741-A78D-108EF41B468A}" type="pres">
      <dgm:prSet presAssocID="{9C48A2D0-88A5-4D7F-B8D2-36451AC9854C}" presName="FourNodes_1_text" presStyleLbl="node1" presStyleIdx="3" presStyleCnt="4">
        <dgm:presLayoutVars>
          <dgm:bulletEnabled val="1"/>
        </dgm:presLayoutVars>
      </dgm:prSet>
      <dgm:spPr/>
    </dgm:pt>
    <dgm:pt modelId="{8D84F538-DF2E-0F4C-BF7D-904096BE14C3}" type="pres">
      <dgm:prSet presAssocID="{9C48A2D0-88A5-4D7F-B8D2-36451AC9854C}" presName="FourNodes_2_text" presStyleLbl="node1" presStyleIdx="3" presStyleCnt="4">
        <dgm:presLayoutVars>
          <dgm:bulletEnabled val="1"/>
        </dgm:presLayoutVars>
      </dgm:prSet>
      <dgm:spPr/>
    </dgm:pt>
    <dgm:pt modelId="{EC0C7060-845A-7248-8189-D30467B0540E}" type="pres">
      <dgm:prSet presAssocID="{9C48A2D0-88A5-4D7F-B8D2-36451AC9854C}" presName="FourNodes_3_text" presStyleLbl="node1" presStyleIdx="3" presStyleCnt="4">
        <dgm:presLayoutVars>
          <dgm:bulletEnabled val="1"/>
        </dgm:presLayoutVars>
      </dgm:prSet>
      <dgm:spPr/>
    </dgm:pt>
    <dgm:pt modelId="{B31B8754-45E9-9B4C-B5A9-BAE68704CF43}" type="pres">
      <dgm:prSet presAssocID="{9C48A2D0-88A5-4D7F-B8D2-36451AC9854C}" presName="FourNodes_4_text" presStyleLbl="node1" presStyleIdx="3" presStyleCnt="4">
        <dgm:presLayoutVars>
          <dgm:bulletEnabled val="1"/>
        </dgm:presLayoutVars>
      </dgm:prSet>
      <dgm:spPr/>
    </dgm:pt>
  </dgm:ptLst>
  <dgm:cxnLst>
    <dgm:cxn modelId="{F7795806-467C-4B2D-A809-607528496134}" srcId="{9C48A2D0-88A5-4D7F-B8D2-36451AC9854C}" destId="{DFC4F2E9-DEE5-432E-9502-76ED07F83D0D}" srcOrd="0" destOrd="0" parTransId="{C918CBB1-CCF2-4649-8221-3B8484AD5926}" sibTransId="{CCF1F689-2F2C-44AE-BC16-CCB5739324FA}"/>
    <dgm:cxn modelId="{804F7616-D9BA-BA4A-91B4-C7F1F528D9C7}" type="presOf" srcId="{0D272D4E-E1A7-41AC-9C39-DD805CC78BCE}" destId="{C8DE9E0E-C117-A548-B530-E7E5976DB5EC}" srcOrd="0" destOrd="0" presId="urn:microsoft.com/office/officeart/2005/8/layout/vProcess5"/>
    <dgm:cxn modelId="{42435E2E-621A-564B-AB34-00D0A2857EC4}" type="presOf" srcId="{CCF1F689-2F2C-44AE-BC16-CCB5739324FA}" destId="{A18920B8-8EE5-2944-8C8C-8135BBB19292}" srcOrd="0" destOrd="0" presId="urn:microsoft.com/office/officeart/2005/8/layout/vProcess5"/>
    <dgm:cxn modelId="{60B95930-079B-E644-BAF3-205706474445}" type="presOf" srcId="{DFC4F2E9-DEE5-432E-9502-76ED07F83D0D}" destId="{06C6D05F-FB9B-5741-A78D-108EF41B468A}" srcOrd="1" destOrd="0" presId="urn:microsoft.com/office/officeart/2005/8/layout/vProcess5"/>
    <dgm:cxn modelId="{50E14A31-CCE1-4B84-9B4E-65B94CDFA9CF}" srcId="{9C48A2D0-88A5-4D7F-B8D2-36451AC9854C}" destId="{4CAD09C3-29BE-4C64-91D0-C2F90904AE32}" srcOrd="3" destOrd="0" parTransId="{9A607BEF-BD0C-47EA-9318-2717B988648D}" sibTransId="{23196217-09DD-44F0-9198-2FDA10F6C928}"/>
    <dgm:cxn modelId="{E3BB8131-856E-A744-AB56-629019DA535F}" type="presOf" srcId="{0D272D4E-E1A7-41AC-9C39-DD805CC78BCE}" destId="{EC0C7060-845A-7248-8189-D30467B0540E}" srcOrd="1" destOrd="0" presId="urn:microsoft.com/office/officeart/2005/8/layout/vProcess5"/>
    <dgm:cxn modelId="{E5734335-08EF-2A48-8891-159CDBF22C5B}" type="presOf" srcId="{4CAD09C3-29BE-4C64-91D0-C2F90904AE32}" destId="{B31B8754-45E9-9B4C-B5A9-BAE68704CF43}" srcOrd="1" destOrd="0" presId="urn:microsoft.com/office/officeart/2005/8/layout/vProcess5"/>
    <dgm:cxn modelId="{E723A53A-0DE2-CF42-BAAB-7E7B4D4A7920}" type="presOf" srcId="{C8D44C88-E54F-4EC8-A3F2-4DB1315ED7F8}" destId="{CFE135EE-0238-6546-A517-F6397798B4BC}" srcOrd="0" destOrd="0" presId="urn:microsoft.com/office/officeart/2005/8/layout/vProcess5"/>
    <dgm:cxn modelId="{FE2D8E60-7FB5-084C-BF23-11779FD25D0F}" type="presOf" srcId="{4CAD09C3-29BE-4C64-91D0-C2F90904AE32}" destId="{80699F14-206E-D748-8396-4F1AA1D53418}" srcOrd="0" destOrd="0" presId="urn:microsoft.com/office/officeart/2005/8/layout/vProcess5"/>
    <dgm:cxn modelId="{24FEB86D-1644-C64F-BF08-61BC89B6A68E}" type="presOf" srcId="{B2BEA239-10BE-4C01-BDE5-F81FF12D9D70}" destId="{8D84F538-DF2E-0F4C-BF7D-904096BE14C3}" srcOrd="1" destOrd="0" presId="urn:microsoft.com/office/officeart/2005/8/layout/vProcess5"/>
    <dgm:cxn modelId="{3045ED71-796E-5148-A5AD-9CFE282E895E}" type="presOf" srcId="{B2BEA239-10BE-4C01-BDE5-F81FF12D9D70}" destId="{17F1C7B3-4C80-7B45-A3B5-F5AD9F6CC1DA}" srcOrd="0" destOrd="0" presId="urn:microsoft.com/office/officeart/2005/8/layout/vProcess5"/>
    <dgm:cxn modelId="{1BC8E98E-9369-4F22-B869-6CA7EB4BC4AD}" srcId="{9C48A2D0-88A5-4D7F-B8D2-36451AC9854C}" destId="{B2BEA239-10BE-4C01-BDE5-F81FF12D9D70}" srcOrd="1" destOrd="0" parTransId="{13E3A496-FB93-494D-8BBE-71856A07EADB}" sibTransId="{67375690-3F34-464E-B858-6E6A52B17C9C}"/>
    <dgm:cxn modelId="{66C0EBAF-9BA8-034C-BAF8-898D4D68C114}" type="presOf" srcId="{9C48A2D0-88A5-4D7F-B8D2-36451AC9854C}" destId="{699B51F4-A1D1-074D-8182-5C6CD0ADC039}" srcOrd="0" destOrd="0" presId="urn:microsoft.com/office/officeart/2005/8/layout/vProcess5"/>
    <dgm:cxn modelId="{5003F9B9-BF44-F148-BEC3-2BBDF6F9169F}" type="presOf" srcId="{DFC4F2E9-DEE5-432E-9502-76ED07F83D0D}" destId="{19CCDC05-18FC-2142-9065-F96D24B46F47}" srcOrd="0" destOrd="0" presId="urn:microsoft.com/office/officeart/2005/8/layout/vProcess5"/>
    <dgm:cxn modelId="{685AFBD8-6F79-4E2B-896E-F5EADB597919}" srcId="{9C48A2D0-88A5-4D7F-B8D2-36451AC9854C}" destId="{0D272D4E-E1A7-41AC-9C39-DD805CC78BCE}" srcOrd="2" destOrd="0" parTransId="{12E9314A-03D8-4256-BEF8-BB2435D1515D}" sibTransId="{C8D44C88-E54F-4EC8-A3F2-4DB1315ED7F8}"/>
    <dgm:cxn modelId="{FFFD03E7-FD71-8A4F-8BA0-FE157A97A1E0}" type="presOf" srcId="{67375690-3F34-464E-B858-6E6A52B17C9C}" destId="{5F7C2753-2DFD-FE46-ACC4-F721CA07A8C7}" srcOrd="0" destOrd="0" presId="urn:microsoft.com/office/officeart/2005/8/layout/vProcess5"/>
    <dgm:cxn modelId="{EF2B94E5-4FA2-5944-85DA-B46893065511}" type="presParOf" srcId="{699B51F4-A1D1-074D-8182-5C6CD0ADC039}" destId="{DA540691-8DFE-3544-94A2-B4DC33A2A433}" srcOrd="0" destOrd="0" presId="urn:microsoft.com/office/officeart/2005/8/layout/vProcess5"/>
    <dgm:cxn modelId="{B6D7A452-E7FC-9144-B0C5-771532441482}" type="presParOf" srcId="{699B51F4-A1D1-074D-8182-5C6CD0ADC039}" destId="{19CCDC05-18FC-2142-9065-F96D24B46F47}" srcOrd="1" destOrd="0" presId="urn:microsoft.com/office/officeart/2005/8/layout/vProcess5"/>
    <dgm:cxn modelId="{93D124FB-B7E7-9E4B-BFFC-8C01B8F9DA41}" type="presParOf" srcId="{699B51F4-A1D1-074D-8182-5C6CD0ADC039}" destId="{17F1C7B3-4C80-7B45-A3B5-F5AD9F6CC1DA}" srcOrd="2" destOrd="0" presId="urn:microsoft.com/office/officeart/2005/8/layout/vProcess5"/>
    <dgm:cxn modelId="{6F841860-34AC-A94B-85D3-03EC794C8938}" type="presParOf" srcId="{699B51F4-A1D1-074D-8182-5C6CD0ADC039}" destId="{C8DE9E0E-C117-A548-B530-E7E5976DB5EC}" srcOrd="3" destOrd="0" presId="urn:microsoft.com/office/officeart/2005/8/layout/vProcess5"/>
    <dgm:cxn modelId="{168D75E5-B010-9C44-A588-80CFBCD8CB2E}" type="presParOf" srcId="{699B51F4-A1D1-074D-8182-5C6CD0ADC039}" destId="{80699F14-206E-D748-8396-4F1AA1D53418}" srcOrd="4" destOrd="0" presId="urn:microsoft.com/office/officeart/2005/8/layout/vProcess5"/>
    <dgm:cxn modelId="{29D695B9-725A-AC42-8112-3EBAF22824FC}" type="presParOf" srcId="{699B51F4-A1D1-074D-8182-5C6CD0ADC039}" destId="{A18920B8-8EE5-2944-8C8C-8135BBB19292}" srcOrd="5" destOrd="0" presId="urn:microsoft.com/office/officeart/2005/8/layout/vProcess5"/>
    <dgm:cxn modelId="{E7C1DDF3-BAEC-B244-911B-129D90C011B9}" type="presParOf" srcId="{699B51F4-A1D1-074D-8182-5C6CD0ADC039}" destId="{5F7C2753-2DFD-FE46-ACC4-F721CA07A8C7}" srcOrd="6" destOrd="0" presId="urn:microsoft.com/office/officeart/2005/8/layout/vProcess5"/>
    <dgm:cxn modelId="{11518CA6-921C-2541-98C9-9BC790665321}" type="presParOf" srcId="{699B51F4-A1D1-074D-8182-5C6CD0ADC039}" destId="{CFE135EE-0238-6546-A517-F6397798B4BC}" srcOrd="7" destOrd="0" presId="urn:microsoft.com/office/officeart/2005/8/layout/vProcess5"/>
    <dgm:cxn modelId="{5286AA26-3BF8-3E42-B5D6-580E17ED79F3}" type="presParOf" srcId="{699B51F4-A1D1-074D-8182-5C6CD0ADC039}" destId="{06C6D05F-FB9B-5741-A78D-108EF41B468A}" srcOrd="8" destOrd="0" presId="urn:microsoft.com/office/officeart/2005/8/layout/vProcess5"/>
    <dgm:cxn modelId="{EB14D039-CAEC-794B-823D-F1A56B414AEC}" type="presParOf" srcId="{699B51F4-A1D1-074D-8182-5C6CD0ADC039}" destId="{8D84F538-DF2E-0F4C-BF7D-904096BE14C3}" srcOrd="9" destOrd="0" presId="urn:microsoft.com/office/officeart/2005/8/layout/vProcess5"/>
    <dgm:cxn modelId="{52E89E04-FFB7-FD42-8101-E5DF0E1FF5E3}" type="presParOf" srcId="{699B51F4-A1D1-074D-8182-5C6CD0ADC039}" destId="{EC0C7060-845A-7248-8189-D30467B0540E}" srcOrd="10" destOrd="0" presId="urn:microsoft.com/office/officeart/2005/8/layout/vProcess5"/>
    <dgm:cxn modelId="{0522B7BB-2487-B249-A45D-F4B0EC719DE0}" type="presParOf" srcId="{699B51F4-A1D1-074D-8182-5C6CD0ADC039}" destId="{B31B8754-45E9-9B4C-B5A9-BAE68704CF43}"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C24529-7D3A-F544-BC0C-51293DE6FE92}">
      <dsp:nvSpPr>
        <dsp:cNvPr id="0" name=""/>
        <dsp:cNvSpPr/>
      </dsp:nvSpPr>
      <dsp:spPr>
        <a:xfrm>
          <a:off x="225102" y="2172"/>
          <a:ext cx="2860678" cy="1716406"/>
        </a:xfrm>
        <a:prstGeom prst="rect">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a:t>¿Qué es una tesis?</a:t>
          </a:r>
          <a:endParaRPr lang="en-US" sz="2600" kern="1200"/>
        </a:p>
      </dsp:txBody>
      <dsp:txXfrm>
        <a:off x="225102" y="2172"/>
        <a:ext cx="2860678" cy="1716406"/>
      </dsp:txXfrm>
    </dsp:sp>
    <dsp:sp modelId="{D2BBAA83-24D7-1C42-92A2-A53F613FC0E0}">
      <dsp:nvSpPr>
        <dsp:cNvPr id="0" name=""/>
        <dsp:cNvSpPr/>
      </dsp:nvSpPr>
      <dsp:spPr>
        <a:xfrm>
          <a:off x="3371848" y="2172"/>
          <a:ext cx="2860678" cy="1716406"/>
        </a:xfrm>
        <a:prstGeom prst="rect">
          <a:avLst/>
        </a:prstGeom>
        <a:solidFill>
          <a:schemeClr val="accent1">
            <a:shade val="80000"/>
            <a:hueOff val="90243"/>
            <a:satOff val="-6979"/>
            <a:lumOff val="656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a:t>¿Cómo se escoge el tema y se dispone de los tiempos de trabajo?</a:t>
          </a:r>
          <a:endParaRPr lang="en-US" sz="2600" kern="1200"/>
        </a:p>
      </dsp:txBody>
      <dsp:txXfrm>
        <a:off x="3371848" y="2172"/>
        <a:ext cx="2860678" cy="1716406"/>
      </dsp:txXfrm>
    </dsp:sp>
    <dsp:sp modelId="{4F87FAF6-EC19-0A41-B5B2-633500CF4183}">
      <dsp:nvSpPr>
        <dsp:cNvPr id="0" name=""/>
        <dsp:cNvSpPr/>
      </dsp:nvSpPr>
      <dsp:spPr>
        <a:xfrm>
          <a:off x="6518594" y="2172"/>
          <a:ext cx="2860678" cy="1716406"/>
        </a:xfrm>
        <a:prstGeom prst="rect">
          <a:avLst/>
        </a:prstGeom>
        <a:solidFill>
          <a:schemeClr val="accent1">
            <a:shade val="80000"/>
            <a:hueOff val="180486"/>
            <a:satOff val="-13958"/>
            <a:lumOff val="1313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dirty="0"/>
            <a:t>¿Cómo se lleva a cabo una búsqueda bibliográfica?</a:t>
          </a:r>
          <a:endParaRPr lang="en-US" sz="2600" kern="1200" dirty="0"/>
        </a:p>
      </dsp:txBody>
      <dsp:txXfrm>
        <a:off x="6518594" y="2172"/>
        <a:ext cx="2860678" cy="1716406"/>
      </dsp:txXfrm>
    </dsp:sp>
    <dsp:sp modelId="{3D7D98DC-67C8-5D48-A20E-55C81AF97664}">
      <dsp:nvSpPr>
        <dsp:cNvPr id="0" name=""/>
        <dsp:cNvSpPr/>
      </dsp:nvSpPr>
      <dsp:spPr>
        <a:xfrm>
          <a:off x="225102" y="2004647"/>
          <a:ext cx="2860678" cy="1716406"/>
        </a:xfrm>
        <a:prstGeom prst="rect">
          <a:avLst/>
        </a:prstGeom>
        <a:solidFill>
          <a:schemeClr val="accent1">
            <a:shade val="80000"/>
            <a:hueOff val="270728"/>
            <a:satOff val="-20938"/>
            <a:lumOff val="1969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a:t>¿Cómo organizar el material encontrado?</a:t>
          </a:r>
          <a:endParaRPr lang="en-US" sz="2600" kern="1200"/>
        </a:p>
      </dsp:txBody>
      <dsp:txXfrm>
        <a:off x="225102" y="2004647"/>
        <a:ext cx="2860678" cy="1716406"/>
      </dsp:txXfrm>
    </dsp:sp>
    <dsp:sp modelId="{8E038618-BA15-8142-AEAB-52C618A5D849}">
      <dsp:nvSpPr>
        <dsp:cNvPr id="0" name=""/>
        <dsp:cNvSpPr/>
      </dsp:nvSpPr>
      <dsp:spPr>
        <a:xfrm>
          <a:off x="3371848" y="2004647"/>
          <a:ext cx="2860678" cy="1716406"/>
        </a:xfrm>
        <a:prstGeom prst="rect">
          <a:avLst/>
        </a:prstGeom>
        <a:solidFill>
          <a:schemeClr val="accent1">
            <a:shade val="80000"/>
            <a:hueOff val="360971"/>
            <a:satOff val="-27917"/>
            <a:lumOff val="2626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dirty="0"/>
            <a:t>¿Cómo disponer del trabajo elaborado? (Reglas más precisas).</a:t>
          </a:r>
          <a:endParaRPr lang="en-US" sz="2600" kern="1200" dirty="0"/>
        </a:p>
      </dsp:txBody>
      <dsp:txXfrm>
        <a:off x="3371848" y="2004647"/>
        <a:ext cx="2860678" cy="1716406"/>
      </dsp:txXfrm>
    </dsp:sp>
    <dsp:sp modelId="{43658D92-430C-DC46-AC22-A48B1B8FD7C3}">
      <dsp:nvSpPr>
        <dsp:cNvPr id="0" name=""/>
        <dsp:cNvSpPr/>
      </dsp:nvSpPr>
      <dsp:spPr>
        <a:xfrm>
          <a:off x="6518594" y="2004647"/>
          <a:ext cx="2860678" cy="1716406"/>
        </a:xfrm>
        <a:prstGeom prst="rect">
          <a:avLst/>
        </a:prstGeom>
        <a:solidFill>
          <a:schemeClr val="accent1">
            <a:shade val="80000"/>
            <a:hueOff val="451214"/>
            <a:satOff val="-34896"/>
            <a:lumOff val="32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s-CL" sz="2600" kern="1200"/>
            <a:t>Reglas: Tesis elaboradas en las facultades de humanidades </a:t>
          </a:r>
          <a:endParaRPr lang="en-US" sz="2600" kern="1200"/>
        </a:p>
      </dsp:txBody>
      <dsp:txXfrm>
        <a:off x="6518594" y="2004647"/>
        <a:ext cx="2860678" cy="1716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ACC74-399C-4403-9314-4007CD1D115D}">
      <dsp:nvSpPr>
        <dsp:cNvPr id="0" name=""/>
        <dsp:cNvSpPr/>
      </dsp:nvSpPr>
      <dsp:spPr>
        <a:xfrm>
          <a:off x="0" y="1802"/>
          <a:ext cx="6873876" cy="768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D7A0AE-F1D1-4153-9046-33F474E20C6B}">
      <dsp:nvSpPr>
        <dsp:cNvPr id="0" name=""/>
        <dsp:cNvSpPr/>
      </dsp:nvSpPr>
      <dsp:spPr>
        <a:xfrm>
          <a:off x="232341" y="174618"/>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C2AB111-E31E-42CD-B9A9-7D71ED6BFB12}">
      <dsp:nvSpPr>
        <dsp:cNvPr id="0" name=""/>
        <dsp:cNvSpPr/>
      </dsp:nvSpPr>
      <dsp:spPr>
        <a:xfrm>
          <a:off x="887121" y="1802"/>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a:t>Localizar un tema concreto; </a:t>
          </a:r>
          <a:endParaRPr lang="en-US" sz="1500" kern="1200"/>
        </a:p>
      </dsp:txBody>
      <dsp:txXfrm>
        <a:off x="887121" y="1802"/>
        <a:ext cx="5986754" cy="768070"/>
      </dsp:txXfrm>
    </dsp:sp>
    <dsp:sp modelId="{4094BFBB-D3B8-4EC1-B2F2-0F7259996C81}">
      <dsp:nvSpPr>
        <dsp:cNvPr id="0" name=""/>
        <dsp:cNvSpPr/>
      </dsp:nvSpPr>
      <dsp:spPr>
        <a:xfrm>
          <a:off x="0" y="961890"/>
          <a:ext cx="6873876" cy="76807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6E3226-2996-4437-BB69-1A9661AAE0C8}">
      <dsp:nvSpPr>
        <dsp:cNvPr id="0" name=""/>
        <dsp:cNvSpPr/>
      </dsp:nvSpPr>
      <dsp:spPr>
        <a:xfrm>
          <a:off x="232341" y="1134706"/>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61969B-44B6-4E22-9230-256181526910}">
      <dsp:nvSpPr>
        <dsp:cNvPr id="0" name=""/>
        <dsp:cNvSpPr/>
      </dsp:nvSpPr>
      <dsp:spPr>
        <a:xfrm>
          <a:off x="887121" y="961890"/>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a:t>Recopilar documentos sobre dicho tema; </a:t>
          </a:r>
          <a:endParaRPr lang="en-US" sz="1500" kern="1200"/>
        </a:p>
      </dsp:txBody>
      <dsp:txXfrm>
        <a:off x="887121" y="961890"/>
        <a:ext cx="5986754" cy="768070"/>
      </dsp:txXfrm>
    </dsp:sp>
    <dsp:sp modelId="{D0F4BEC4-9F7A-4E28-AFAB-9429FF01A5E6}">
      <dsp:nvSpPr>
        <dsp:cNvPr id="0" name=""/>
        <dsp:cNvSpPr/>
      </dsp:nvSpPr>
      <dsp:spPr>
        <a:xfrm>
          <a:off x="0" y="1921979"/>
          <a:ext cx="6873876" cy="76807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003D5D-B4DB-4B73-9109-F22B3360F3F6}">
      <dsp:nvSpPr>
        <dsp:cNvPr id="0" name=""/>
        <dsp:cNvSpPr/>
      </dsp:nvSpPr>
      <dsp:spPr>
        <a:xfrm>
          <a:off x="232341" y="2094794"/>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349B3B-CBB5-405E-882C-5740CF26B1C6}">
      <dsp:nvSpPr>
        <dsp:cNvPr id="0" name=""/>
        <dsp:cNvSpPr/>
      </dsp:nvSpPr>
      <dsp:spPr>
        <a:xfrm>
          <a:off x="887121" y="1921979"/>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a:t>Poner en orden dichos documentos; </a:t>
          </a:r>
          <a:endParaRPr lang="en-US" sz="1500" kern="1200"/>
        </a:p>
      </dsp:txBody>
      <dsp:txXfrm>
        <a:off x="887121" y="1921979"/>
        <a:ext cx="5986754" cy="768070"/>
      </dsp:txXfrm>
    </dsp:sp>
    <dsp:sp modelId="{3EB2375B-59A0-43D5-9427-557E22C28CEC}">
      <dsp:nvSpPr>
        <dsp:cNvPr id="0" name=""/>
        <dsp:cNvSpPr/>
      </dsp:nvSpPr>
      <dsp:spPr>
        <a:xfrm>
          <a:off x="0" y="2882067"/>
          <a:ext cx="6873876" cy="768070"/>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D881830-7052-4048-9C25-AD6F4276F3DE}">
      <dsp:nvSpPr>
        <dsp:cNvPr id="0" name=""/>
        <dsp:cNvSpPr/>
      </dsp:nvSpPr>
      <dsp:spPr>
        <a:xfrm>
          <a:off x="232341" y="3054883"/>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ACD18A0-EFE9-43E8-B1A1-EFCEE2EFF0D1}">
      <dsp:nvSpPr>
        <dsp:cNvPr id="0" name=""/>
        <dsp:cNvSpPr/>
      </dsp:nvSpPr>
      <dsp:spPr>
        <a:xfrm>
          <a:off x="887121" y="2882067"/>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a:t>Volver a examinar el tema partiendo de cero a la luz de los documentos recogidos; </a:t>
          </a:r>
          <a:endParaRPr lang="en-US" sz="1500" kern="1200"/>
        </a:p>
      </dsp:txBody>
      <dsp:txXfrm>
        <a:off x="887121" y="2882067"/>
        <a:ext cx="5986754" cy="768070"/>
      </dsp:txXfrm>
    </dsp:sp>
    <dsp:sp modelId="{EAA4FC6E-2909-4FC9-9E1C-9F873FEE4996}">
      <dsp:nvSpPr>
        <dsp:cNvPr id="0" name=""/>
        <dsp:cNvSpPr/>
      </dsp:nvSpPr>
      <dsp:spPr>
        <a:xfrm>
          <a:off x="0" y="3842155"/>
          <a:ext cx="6873876" cy="768070"/>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6257CE8-8CCA-4974-BB8A-0D35D9963AD2}">
      <dsp:nvSpPr>
        <dsp:cNvPr id="0" name=""/>
        <dsp:cNvSpPr/>
      </dsp:nvSpPr>
      <dsp:spPr>
        <a:xfrm>
          <a:off x="232341" y="4014971"/>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73BF4D4-16EA-4041-9BA7-5CB763094788}">
      <dsp:nvSpPr>
        <dsp:cNvPr id="0" name=""/>
        <dsp:cNvSpPr/>
      </dsp:nvSpPr>
      <dsp:spPr>
        <a:xfrm>
          <a:off x="887121" y="3842155"/>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a:t>Dar una forma orgánica a todas las reflexiones precedentes; </a:t>
          </a:r>
          <a:endParaRPr lang="en-US" sz="1500" kern="1200"/>
        </a:p>
      </dsp:txBody>
      <dsp:txXfrm>
        <a:off x="887121" y="3842155"/>
        <a:ext cx="5986754" cy="768070"/>
      </dsp:txXfrm>
    </dsp:sp>
    <dsp:sp modelId="{8C035DEE-0EDD-40DE-93BB-E9BCAEF7683F}">
      <dsp:nvSpPr>
        <dsp:cNvPr id="0" name=""/>
        <dsp:cNvSpPr/>
      </dsp:nvSpPr>
      <dsp:spPr>
        <a:xfrm>
          <a:off x="0" y="4802243"/>
          <a:ext cx="6873876" cy="76807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52E5B0-5804-4B6A-A7E7-D8D3A26F38AE}">
      <dsp:nvSpPr>
        <dsp:cNvPr id="0" name=""/>
        <dsp:cNvSpPr/>
      </dsp:nvSpPr>
      <dsp:spPr>
        <a:xfrm>
          <a:off x="232341" y="4975059"/>
          <a:ext cx="422438" cy="42243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7D6A8D2-0588-4DB5-B25C-7F21996D613F}">
      <dsp:nvSpPr>
        <dsp:cNvPr id="0" name=""/>
        <dsp:cNvSpPr/>
      </dsp:nvSpPr>
      <dsp:spPr>
        <a:xfrm>
          <a:off x="887121" y="4802243"/>
          <a:ext cx="5986754" cy="768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287" tIns="81287" rIns="81287" bIns="81287" numCol="1" spcCol="1270" anchor="ctr" anchorCtr="0">
          <a:noAutofit/>
        </a:bodyPr>
        <a:lstStyle/>
        <a:p>
          <a:pPr marL="0" lvl="0" indent="0" algn="l" defTabSz="666750">
            <a:lnSpc>
              <a:spcPct val="90000"/>
            </a:lnSpc>
            <a:spcBef>
              <a:spcPct val="0"/>
            </a:spcBef>
            <a:spcAft>
              <a:spcPct val="35000"/>
            </a:spcAft>
            <a:buNone/>
          </a:pPr>
          <a:r>
            <a:rPr lang="es-CL" sz="1500" kern="1200" dirty="0"/>
            <a:t>Hacerlo de modo que quien la lea comprenda lo que se quería decir y pueda, si así lo desea, acudir a los mismos documentos para reconsiderar el tema por su cuenta. </a:t>
          </a:r>
          <a:endParaRPr lang="en-US" sz="1500" kern="1200" dirty="0"/>
        </a:p>
      </dsp:txBody>
      <dsp:txXfrm>
        <a:off x="887121" y="4802243"/>
        <a:ext cx="5986754" cy="7680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D42365-5D00-4EC8-9DFB-8964FC5B4746}">
      <dsp:nvSpPr>
        <dsp:cNvPr id="0" name=""/>
        <dsp:cNvSpPr/>
      </dsp:nvSpPr>
      <dsp:spPr>
        <a:xfrm>
          <a:off x="0" y="575"/>
          <a:ext cx="6459536" cy="134560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FEBA14-04EB-4A2F-831A-CCD6ACC85A3F}">
      <dsp:nvSpPr>
        <dsp:cNvPr id="0" name=""/>
        <dsp:cNvSpPr/>
      </dsp:nvSpPr>
      <dsp:spPr>
        <a:xfrm>
          <a:off x="407046" y="303336"/>
          <a:ext cx="740084" cy="7400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A43686F-87A5-4BD7-AA76-B89934251B24}">
      <dsp:nvSpPr>
        <dsp:cNvPr id="0" name=""/>
        <dsp:cNvSpPr/>
      </dsp:nvSpPr>
      <dsp:spPr>
        <a:xfrm>
          <a:off x="1554176" y="575"/>
          <a:ext cx="4905360" cy="134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10" tIns="142410" rIns="142410" bIns="142410" numCol="1" spcCol="1270" anchor="ctr" anchorCtr="0">
          <a:noAutofit/>
        </a:bodyPr>
        <a:lstStyle/>
        <a:p>
          <a:pPr marL="0" lvl="0" indent="0" algn="l" defTabSz="844550">
            <a:lnSpc>
              <a:spcPct val="90000"/>
            </a:lnSpc>
            <a:spcBef>
              <a:spcPct val="0"/>
            </a:spcBef>
            <a:spcAft>
              <a:spcPct val="35000"/>
            </a:spcAft>
            <a:buNone/>
          </a:pPr>
          <a:r>
            <a:rPr lang="es-CL" sz="1900" kern="1200" dirty="0"/>
            <a:t>Aprender a poner orden en la propias ideas y a ordenar los datos: es una especie de trabajo </a:t>
          </a:r>
          <a:r>
            <a:rPr lang="es-CL" sz="1900" kern="1200" dirty="0" err="1"/>
            <a:t>metódico</a:t>
          </a:r>
          <a:r>
            <a:rPr lang="es-CL" sz="1900" kern="1200" dirty="0"/>
            <a:t>; supone construir un «objeto» que, en principio, sirva </a:t>
          </a:r>
          <a:r>
            <a:rPr lang="es-CL" sz="1900" kern="1200" dirty="0" err="1"/>
            <a:t>también</a:t>
          </a:r>
          <a:r>
            <a:rPr lang="es-CL" sz="1900" kern="1200" dirty="0"/>
            <a:t> a los </a:t>
          </a:r>
          <a:r>
            <a:rPr lang="es-CL" sz="1900" kern="1200" dirty="0" err="1"/>
            <a:t>demás</a:t>
          </a:r>
          <a:r>
            <a:rPr lang="es-CL" sz="1900" kern="1200" dirty="0"/>
            <a:t>.</a:t>
          </a:r>
          <a:endParaRPr lang="en-US" sz="1900" kern="1200" dirty="0"/>
        </a:p>
      </dsp:txBody>
      <dsp:txXfrm>
        <a:off x="1554176" y="575"/>
        <a:ext cx="4905360" cy="1345607"/>
      </dsp:txXfrm>
    </dsp:sp>
    <dsp:sp modelId="{FFEF7F2A-9466-44C3-A9CF-8BF3F5D580DB}">
      <dsp:nvSpPr>
        <dsp:cNvPr id="0" name=""/>
        <dsp:cNvSpPr/>
      </dsp:nvSpPr>
      <dsp:spPr>
        <a:xfrm>
          <a:off x="0" y="1682584"/>
          <a:ext cx="6459536" cy="134560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D51D16-ADC7-46C1-9DDE-9A6672A6D265}">
      <dsp:nvSpPr>
        <dsp:cNvPr id="0" name=""/>
        <dsp:cNvSpPr/>
      </dsp:nvSpPr>
      <dsp:spPr>
        <a:xfrm>
          <a:off x="407046" y="1985346"/>
          <a:ext cx="740084" cy="7400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93A03FA-91E4-4BB1-B169-DF0E70C6E900}">
      <dsp:nvSpPr>
        <dsp:cNvPr id="0" name=""/>
        <dsp:cNvSpPr/>
      </dsp:nvSpPr>
      <dsp:spPr>
        <a:xfrm>
          <a:off x="1554176" y="1682584"/>
          <a:ext cx="4905360" cy="134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10" tIns="142410" rIns="142410" bIns="142410" numCol="1" spcCol="1270" anchor="ctr" anchorCtr="0">
          <a:noAutofit/>
        </a:bodyPr>
        <a:lstStyle/>
        <a:p>
          <a:pPr marL="0" lvl="0" indent="0" algn="l" defTabSz="844550">
            <a:lnSpc>
              <a:spcPct val="90000"/>
            </a:lnSpc>
            <a:spcBef>
              <a:spcPct val="0"/>
            </a:spcBef>
            <a:spcAft>
              <a:spcPct val="35000"/>
            </a:spcAft>
            <a:buNone/>
          </a:pPr>
          <a:r>
            <a:rPr lang="es-CL" sz="1900" kern="1200"/>
            <a:t>Y para ello no es tan importante el tema de la tesis como la experiencia de trabajo que comporta. </a:t>
          </a:r>
          <a:endParaRPr lang="en-US" sz="1900" kern="1200"/>
        </a:p>
      </dsp:txBody>
      <dsp:txXfrm>
        <a:off x="1554176" y="1682584"/>
        <a:ext cx="4905360" cy="1345607"/>
      </dsp:txXfrm>
    </dsp:sp>
    <dsp:sp modelId="{E63A15B8-8D7A-4EAF-9764-A00F146907B7}">
      <dsp:nvSpPr>
        <dsp:cNvPr id="0" name=""/>
        <dsp:cNvSpPr/>
      </dsp:nvSpPr>
      <dsp:spPr>
        <a:xfrm>
          <a:off x="0" y="3364594"/>
          <a:ext cx="6459536" cy="134560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D6B817-26A1-4969-B8B6-F1E0FB739784}">
      <dsp:nvSpPr>
        <dsp:cNvPr id="0" name=""/>
        <dsp:cNvSpPr/>
      </dsp:nvSpPr>
      <dsp:spPr>
        <a:xfrm>
          <a:off x="407046" y="3667355"/>
          <a:ext cx="740084" cy="7400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39940D-CA61-473D-9F7F-0A7AFE75134F}">
      <dsp:nvSpPr>
        <dsp:cNvPr id="0" name=""/>
        <dsp:cNvSpPr/>
      </dsp:nvSpPr>
      <dsp:spPr>
        <a:xfrm>
          <a:off x="1554176" y="3364594"/>
          <a:ext cx="4905360" cy="13456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10" tIns="142410" rIns="142410" bIns="142410" numCol="1" spcCol="1270" anchor="ctr" anchorCtr="0">
          <a:noAutofit/>
        </a:bodyPr>
        <a:lstStyle/>
        <a:p>
          <a:pPr marL="0" lvl="0" indent="0" algn="l" defTabSz="844550">
            <a:lnSpc>
              <a:spcPct val="90000"/>
            </a:lnSpc>
            <a:spcBef>
              <a:spcPct val="0"/>
            </a:spcBef>
            <a:spcAft>
              <a:spcPct val="35000"/>
            </a:spcAft>
            <a:buNone/>
          </a:pPr>
          <a:r>
            <a:rPr lang="es-CL" sz="1900" kern="1200"/>
            <a:t>Aunque sea preferible hacer una tesis sobre un tema que agrade, el tema es secundario respecto del método de trabajo y la experiencia que de él se extrae. </a:t>
          </a:r>
          <a:endParaRPr lang="en-US" sz="1900" kern="1200"/>
        </a:p>
      </dsp:txBody>
      <dsp:txXfrm>
        <a:off x="1554176" y="3364594"/>
        <a:ext cx="4905360" cy="134560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8054D-B40F-7E4E-88DA-49897C8511A0}">
      <dsp:nvSpPr>
        <dsp:cNvPr id="0" name=""/>
        <dsp:cNvSpPr/>
      </dsp:nvSpPr>
      <dsp:spPr>
        <a:xfrm>
          <a:off x="0" y="0"/>
          <a:ext cx="7395368" cy="67018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Que el tema corresponda a los intereses del estudiante; </a:t>
          </a:r>
          <a:endParaRPr lang="en-US" sz="1800" kern="1200"/>
        </a:p>
      </dsp:txBody>
      <dsp:txXfrm>
        <a:off x="19629" y="19629"/>
        <a:ext cx="6593780" cy="630922"/>
      </dsp:txXfrm>
    </dsp:sp>
    <dsp:sp modelId="{94320BD0-8D26-6348-96CE-A7E6B09826E3}">
      <dsp:nvSpPr>
        <dsp:cNvPr id="0" name=""/>
        <dsp:cNvSpPr/>
      </dsp:nvSpPr>
      <dsp:spPr>
        <a:xfrm>
          <a:off x="552251" y="763261"/>
          <a:ext cx="7395368" cy="670180"/>
        </a:xfrm>
        <a:prstGeom prst="roundRect">
          <a:avLst>
            <a:gd name="adj" fmla="val 10000"/>
          </a:avLst>
        </a:prstGeom>
        <a:solidFill>
          <a:schemeClr val="accent2">
            <a:hueOff val="-848244"/>
            <a:satOff val="2796"/>
            <a:lumOff val="299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Que las fuentes a que se recurra sean asequibles, es decir, al alcance físico del estudiante; </a:t>
          </a:r>
          <a:endParaRPr lang="en-US" sz="1800" kern="1200"/>
        </a:p>
      </dsp:txBody>
      <dsp:txXfrm>
        <a:off x="571880" y="782890"/>
        <a:ext cx="6368241" cy="630922"/>
      </dsp:txXfrm>
    </dsp:sp>
    <dsp:sp modelId="{1319EDA5-537F-604F-B829-8D8F72748B4A}">
      <dsp:nvSpPr>
        <dsp:cNvPr id="0" name=""/>
        <dsp:cNvSpPr/>
      </dsp:nvSpPr>
      <dsp:spPr>
        <a:xfrm>
          <a:off x="1104503" y="1526523"/>
          <a:ext cx="7395368" cy="670180"/>
        </a:xfrm>
        <a:prstGeom prst="roundRect">
          <a:avLst>
            <a:gd name="adj" fmla="val 10000"/>
          </a:avLst>
        </a:prstGeom>
        <a:solidFill>
          <a:schemeClr val="accent2">
            <a:hueOff val="-1696488"/>
            <a:satOff val="5592"/>
            <a:lumOff val="598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Que las fuentes a que se recurra sean manejables, es decir, al alcance cultural del estudiante; </a:t>
          </a:r>
          <a:endParaRPr lang="en-US" sz="1800" kern="1200"/>
        </a:p>
      </dsp:txBody>
      <dsp:txXfrm>
        <a:off x="1124132" y="1546152"/>
        <a:ext cx="6368241" cy="630922"/>
      </dsp:txXfrm>
    </dsp:sp>
    <dsp:sp modelId="{E30439FA-7CF7-D74A-AFF3-03BC9D5B83C8}">
      <dsp:nvSpPr>
        <dsp:cNvPr id="0" name=""/>
        <dsp:cNvSpPr/>
      </dsp:nvSpPr>
      <dsp:spPr>
        <a:xfrm>
          <a:off x="1656754" y="2289784"/>
          <a:ext cx="7395368" cy="670180"/>
        </a:xfrm>
        <a:prstGeom prst="roundRect">
          <a:avLst>
            <a:gd name="adj" fmla="val 10000"/>
          </a:avLst>
        </a:prstGeom>
        <a:solidFill>
          <a:schemeClr val="accent2">
            <a:hueOff val="-2544732"/>
            <a:satOff val="8389"/>
            <a:lumOff val="897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Que el cuadro metodológico de la investigación esté al alcance de la experiencia del estudiante, y…</a:t>
          </a:r>
          <a:endParaRPr lang="en-US" sz="1800" kern="1200"/>
        </a:p>
      </dsp:txBody>
      <dsp:txXfrm>
        <a:off x="1676383" y="2309413"/>
        <a:ext cx="6368241" cy="630922"/>
      </dsp:txXfrm>
    </dsp:sp>
    <dsp:sp modelId="{BCAD59D0-7A21-0C45-8738-F44270A5C9C4}">
      <dsp:nvSpPr>
        <dsp:cNvPr id="0" name=""/>
        <dsp:cNvSpPr/>
      </dsp:nvSpPr>
      <dsp:spPr>
        <a:xfrm>
          <a:off x="2209006" y="3053046"/>
          <a:ext cx="7395368" cy="670180"/>
        </a:xfrm>
        <a:prstGeom prst="roundRect">
          <a:avLst>
            <a:gd name="adj" fmla="val 10000"/>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Que el profesor sea el adecuado, por su experiencia, método y relación con el estudiante. </a:t>
          </a:r>
          <a:endParaRPr lang="en-US" sz="1800" kern="1200"/>
        </a:p>
      </dsp:txBody>
      <dsp:txXfrm>
        <a:off x="2228635" y="3072675"/>
        <a:ext cx="6368241" cy="630922"/>
      </dsp:txXfrm>
    </dsp:sp>
    <dsp:sp modelId="{5C326A29-1B18-8340-8A9B-24B1DD2ED02F}">
      <dsp:nvSpPr>
        <dsp:cNvPr id="0" name=""/>
        <dsp:cNvSpPr/>
      </dsp:nvSpPr>
      <dsp:spPr>
        <a:xfrm>
          <a:off x="6959751" y="489604"/>
          <a:ext cx="435617" cy="435617"/>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057765" y="489604"/>
        <a:ext cx="239589" cy="327802"/>
      </dsp:txXfrm>
    </dsp:sp>
    <dsp:sp modelId="{725DA8FD-E34B-6142-842D-E95156418394}">
      <dsp:nvSpPr>
        <dsp:cNvPr id="0" name=""/>
        <dsp:cNvSpPr/>
      </dsp:nvSpPr>
      <dsp:spPr>
        <a:xfrm>
          <a:off x="7512002" y="1252865"/>
          <a:ext cx="435617" cy="435617"/>
        </a:xfrm>
        <a:prstGeom prst="downArrow">
          <a:avLst>
            <a:gd name="adj1" fmla="val 55000"/>
            <a:gd name="adj2" fmla="val 45000"/>
          </a:avLst>
        </a:prstGeom>
        <a:solidFill>
          <a:schemeClr val="accent2">
            <a:tint val="40000"/>
            <a:alpha val="90000"/>
            <a:hueOff val="-1397606"/>
            <a:satOff val="5601"/>
            <a:lumOff val="832"/>
            <a:alphaOff val="0"/>
          </a:schemeClr>
        </a:solidFill>
        <a:ln w="15875" cap="flat" cmpd="sng" algn="ctr">
          <a:solidFill>
            <a:schemeClr val="accent2">
              <a:tint val="40000"/>
              <a:alpha val="90000"/>
              <a:hueOff val="-1397606"/>
              <a:satOff val="5601"/>
              <a:lumOff val="83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7610016" y="1252865"/>
        <a:ext cx="239589" cy="327802"/>
      </dsp:txXfrm>
    </dsp:sp>
    <dsp:sp modelId="{55C2E949-70D3-FE4E-9B38-18B6BC9AA3A5}">
      <dsp:nvSpPr>
        <dsp:cNvPr id="0" name=""/>
        <dsp:cNvSpPr/>
      </dsp:nvSpPr>
      <dsp:spPr>
        <a:xfrm>
          <a:off x="8064254" y="2004957"/>
          <a:ext cx="435617" cy="435617"/>
        </a:xfrm>
        <a:prstGeom prst="downArrow">
          <a:avLst>
            <a:gd name="adj1" fmla="val 55000"/>
            <a:gd name="adj2" fmla="val 45000"/>
          </a:avLst>
        </a:prstGeom>
        <a:solidFill>
          <a:schemeClr val="accent2">
            <a:tint val="40000"/>
            <a:alpha val="90000"/>
            <a:hueOff val="-2795213"/>
            <a:satOff val="11203"/>
            <a:lumOff val="1663"/>
            <a:alphaOff val="0"/>
          </a:schemeClr>
        </a:solidFill>
        <a:ln w="15875" cap="flat" cmpd="sng" algn="ctr">
          <a:solidFill>
            <a:schemeClr val="accent2">
              <a:tint val="40000"/>
              <a:alpha val="90000"/>
              <a:hueOff val="-2795213"/>
              <a:satOff val="11203"/>
              <a:lumOff val="16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162268" y="2004957"/>
        <a:ext cx="239589" cy="327802"/>
      </dsp:txXfrm>
    </dsp:sp>
    <dsp:sp modelId="{6E9F3BDC-1A9F-7341-BEBF-A736F9D6A421}">
      <dsp:nvSpPr>
        <dsp:cNvPr id="0" name=""/>
        <dsp:cNvSpPr/>
      </dsp:nvSpPr>
      <dsp:spPr>
        <a:xfrm>
          <a:off x="8616505" y="2775665"/>
          <a:ext cx="435617" cy="435617"/>
        </a:xfrm>
        <a:prstGeom prst="downArrow">
          <a:avLst>
            <a:gd name="adj1" fmla="val 55000"/>
            <a:gd name="adj2" fmla="val 45000"/>
          </a:avLst>
        </a:prstGeom>
        <a:solidFill>
          <a:schemeClr val="accent2">
            <a:tint val="40000"/>
            <a:alpha val="90000"/>
            <a:hueOff val="-4192819"/>
            <a:satOff val="16804"/>
            <a:lumOff val="2495"/>
            <a:alphaOff val="0"/>
          </a:schemeClr>
        </a:solidFill>
        <a:ln w="15875" cap="flat" cmpd="sng" algn="ctr">
          <a:solidFill>
            <a:schemeClr val="accent2">
              <a:tint val="40000"/>
              <a:alpha val="90000"/>
              <a:hueOff val="-4192819"/>
              <a:satOff val="16804"/>
              <a:lumOff val="24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8714519" y="2775665"/>
        <a:ext cx="239589" cy="3278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C4F67-DD9F-4E45-88FA-4565BD625DFE}">
      <dsp:nvSpPr>
        <dsp:cNvPr id="0" name=""/>
        <dsp:cNvSpPr/>
      </dsp:nvSpPr>
      <dsp:spPr>
        <a:xfrm>
          <a:off x="0" y="605024"/>
          <a:ext cx="9604375" cy="111696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53A6C-FAA5-42E6-B3DE-772F9B2C32C0}">
      <dsp:nvSpPr>
        <dsp:cNvPr id="0" name=""/>
        <dsp:cNvSpPr/>
      </dsp:nvSpPr>
      <dsp:spPr>
        <a:xfrm>
          <a:off x="337882" y="856342"/>
          <a:ext cx="614332" cy="61433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50367E-BBCD-447F-AA31-CDF97AE76BD4}">
      <dsp:nvSpPr>
        <dsp:cNvPr id="0" name=""/>
        <dsp:cNvSpPr/>
      </dsp:nvSpPr>
      <dsp:spPr>
        <a:xfrm>
          <a:off x="1290098" y="605024"/>
          <a:ext cx="8314276" cy="111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212" tIns="118212" rIns="118212" bIns="118212" numCol="1" spcCol="1270" anchor="ctr" anchorCtr="0">
          <a:noAutofit/>
        </a:bodyPr>
        <a:lstStyle/>
        <a:p>
          <a:pPr marL="0" lvl="0" indent="0" algn="l" defTabSz="977900">
            <a:lnSpc>
              <a:spcPct val="90000"/>
            </a:lnSpc>
            <a:spcBef>
              <a:spcPct val="0"/>
            </a:spcBef>
            <a:spcAft>
              <a:spcPct val="35000"/>
            </a:spcAft>
            <a:buNone/>
          </a:pPr>
          <a:r>
            <a:rPr lang="es-CL" sz="2200" kern="1200" dirty="0"/>
            <a:t>Al escoger un tema clásico se corre con la desventaja de que se ha escrito mucho sobre él, y por ende costará mucho decir algo original.</a:t>
          </a:r>
          <a:endParaRPr lang="en-US" sz="2200" kern="1200" dirty="0"/>
        </a:p>
      </dsp:txBody>
      <dsp:txXfrm>
        <a:off x="1290098" y="605024"/>
        <a:ext cx="8314276" cy="1116968"/>
      </dsp:txXfrm>
    </dsp:sp>
    <dsp:sp modelId="{C8FC644B-54B4-4F34-9828-181062BFCE71}">
      <dsp:nvSpPr>
        <dsp:cNvPr id="0" name=""/>
        <dsp:cNvSpPr/>
      </dsp:nvSpPr>
      <dsp:spPr>
        <a:xfrm>
          <a:off x="0" y="2001234"/>
          <a:ext cx="9604375" cy="111696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C64C5A4-1911-415B-AA28-82CD201E0A5A}">
      <dsp:nvSpPr>
        <dsp:cNvPr id="0" name=""/>
        <dsp:cNvSpPr/>
      </dsp:nvSpPr>
      <dsp:spPr>
        <a:xfrm>
          <a:off x="337882" y="2252552"/>
          <a:ext cx="614332" cy="61433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EB12397-4695-4FF4-AAC9-2E9E5C648206}">
      <dsp:nvSpPr>
        <dsp:cNvPr id="0" name=""/>
        <dsp:cNvSpPr/>
      </dsp:nvSpPr>
      <dsp:spPr>
        <a:xfrm>
          <a:off x="1290098" y="2001234"/>
          <a:ext cx="8314276" cy="1116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212" tIns="118212" rIns="118212" bIns="118212" numCol="1" spcCol="1270" anchor="ctr" anchorCtr="0">
          <a:noAutofit/>
        </a:bodyPr>
        <a:lstStyle/>
        <a:p>
          <a:pPr marL="0" lvl="0" indent="0" algn="l" defTabSz="977900">
            <a:lnSpc>
              <a:spcPct val="90000"/>
            </a:lnSpc>
            <a:spcBef>
              <a:spcPct val="0"/>
            </a:spcBef>
            <a:spcAft>
              <a:spcPct val="35000"/>
            </a:spcAft>
            <a:buNone/>
          </a:pPr>
          <a:r>
            <a:rPr lang="es-CL" sz="2200" kern="1200"/>
            <a:t>Al escoger un tema actual, se tendrá poco material, pero podría ser el primero en afirmar un presupuesto, teoría o hipótesis sobre el caso.</a:t>
          </a:r>
          <a:endParaRPr lang="en-US" sz="2200" kern="1200"/>
        </a:p>
      </dsp:txBody>
      <dsp:txXfrm>
        <a:off x="1290098" y="2001234"/>
        <a:ext cx="8314276" cy="111696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46BD09-84EC-F647-A667-EA5855893CA7}">
      <dsp:nvSpPr>
        <dsp:cNvPr id="0" name=""/>
        <dsp:cNvSpPr/>
      </dsp:nvSpPr>
      <dsp:spPr>
        <a:xfrm>
          <a:off x="0" y="420742"/>
          <a:ext cx="5913437" cy="1221041"/>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L" sz="2300" kern="1200"/>
            <a:t>La suerte y el azar no conducen, generalmente al fin propuesto.</a:t>
          </a:r>
          <a:endParaRPr lang="en-US" sz="2300" kern="1200"/>
        </a:p>
      </dsp:txBody>
      <dsp:txXfrm>
        <a:off x="59606" y="480348"/>
        <a:ext cx="5794225" cy="1101829"/>
      </dsp:txXfrm>
    </dsp:sp>
    <dsp:sp modelId="{2990A8F5-FCB5-4E41-A216-9A62EF8C3D25}">
      <dsp:nvSpPr>
        <dsp:cNvPr id="0" name=""/>
        <dsp:cNvSpPr/>
      </dsp:nvSpPr>
      <dsp:spPr>
        <a:xfrm>
          <a:off x="0" y="1708023"/>
          <a:ext cx="5913437" cy="1221041"/>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L" sz="2300" kern="1200"/>
            <a:t>El método es un camino que no sólo conduce al fin propuesto sino que puede abrir senderos a otros fines complementarios.</a:t>
          </a:r>
          <a:endParaRPr lang="en-US" sz="2300" kern="1200"/>
        </a:p>
      </dsp:txBody>
      <dsp:txXfrm>
        <a:off x="59606" y="1767629"/>
        <a:ext cx="5794225" cy="1101829"/>
      </dsp:txXfrm>
    </dsp:sp>
    <dsp:sp modelId="{B9F34196-49E1-3443-947B-4A3388857399}">
      <dsp:nvSpPr>
        <dsp:cNvPr id="0" name=""/>
        <dsp:cNvSpPr/>
      </dsp:nvSpPr>
      <dsp:spPr>
        <a:xfrm>
          <a:off x="0" y="2995304"/>
          <a:ext cx="5913437" cy="1221041"/>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CL" sz="2300" kern="1200"/>
            <a:t>El método puede tener valor en sí mismo: es una forma de conocimiento.</a:t>
          </a:r>
          <a:endParaRPr lang="en-US" sz="2300" kern="1200"/>
        </a:p>
      </dsp:txBody>
      <dsp:txXfrm>
        <a:off x="59606" y="3054910"/>
        <a:ext cx="5794225" cy="110182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13D935-E0E8-E341-A4AA-B62AEB5DA8A4}">
      <dsp:nvSpPr>
        <dsp:cNvPr id="0" name=""/>
        <dsp:cNvSpPr/>
      </dsp:nvSpPr>
      <dsp:spPr>
        <a:xfrm>
          <a:off x="1350380" y="688"/>
          <a:ext cx="3287434" cy="1972460"/>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L" sz="2200" b="1" i="1" kern="1200" dirty="0"/>
            <a:t>DEDUCCIÓN</a:t>
          </a:r>
          <a:r>
            <a:rPr lang="es-CL" sz="2200" kern="1200" dirty="0"/>
            <a:t>: se trata de ir de principios generales a conclusiones particulares mediante un razonamiento lógico, deductivo.</a:t>
          </a:r>
          <a:endParaRPr lang="en-US" sz="2200" kern="1200" dirty="0"/>
        </a:p>
      </dsp:txBody>
      <dsp:txXfrm>
        <a:off x="1350380" y="688"/>
        <a:ext cx="3287434" cy="1972460"/>
      </dsp:txXfrm>
    </dsp:sp>
    <dsp:sp modelId="{B870EB46-6234-DA4D-8030-3CA8D2810CD8}">
      <dsp:nvSpPr>
        <dsp:cNvPr id="0" name=""/>
        <dsp:cNvSpPr/>
      </dsp:nvSpPr>
      <dsp:spPr>
        <a:xfrm>
          <a:off x="4966559" y="688"/>
          <a:ext cx="3287434" cy="1972460"/>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L" sz="2200" b="1" i="1" kern="1200" dirty="0"/>
            <a:t>INDUCCIÓN</a:t>
          </a:r>
          <a:r>
            <a:rPr lang="es-CL" sz="2200" kern="1200" dirty="0"/>
            <a:t>: se trata de llegar a una conclusión general a partir de datos o informaciones particulares.</a:t>
          </a:r>
          <a:endParaRPr lang="en-US" sz="2200" kern="1200" dirty="0"/>
        </a:p>
      </dsp:txBody>
      <dsp:txXfrm>
        <a:off x="4966559" y="688"/>
        <a:ext cx="3287434" cy="1972460"/>
      </dsp:txXfrm>
    </dsp:sp>
    <dsp:sp modelId="{83F45959-63D6-8743-BB8A-95290281ABBB}">
      <dsp:nvSpPr>
        <dsp:cNvPr id="0" name=""/>
        <dsp:cNvSpPr/>
      </dsp:nvSpPr>
      <dsp:spPr>
        <a:xfrm>
          <a:off x="1350380" y="2301893"/>
          <a:ext cx="3287434" cy="1972460"/>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L" sz="2200" b="1" i="1" kern="1200" dirty="0"/>
            <a:t>ANÁLISIS</a:t>
          </a:r>
          <a:r>
            <a:rPr lang="es-CL" sz="2200" kern="1200" dirty="0"/>
            <a:t>: consiste en ir desmenuzando de la realidad que se examina en sus aspectos o componentes.</a:t>
          </a:r>
          <a:endParaRPr lang="en-US" sz="2200" kern="1200" dirty="0"/>
        </a:p>
      </dsp:txBody>
      <dsp:txXfrm>
        <a:off x="1350380" y="2301893"/>
        <a:ext cx="3287434" cy="1972460"/>
      </dsp:txXfrm>
    </dsp:sp>
    <dsp:sp modelId="{5F009B16-42FD-1144-8D02-6F8E16B6C7F8}">
      <dsp:nvSpPr>
        <dsp:cNvPr id="0" name=""/>
        <dsp:cNvSpPr/>
      </dsp:nvSpPr>
      <dsp:spPr>
        <a:xfrm>
          <a:off x="4966559" y="2301893"/>
          <a:ext cx="3287434" cy="1972460"/>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s-CL" sz="2200" b="1" i="1" kern="1200" dirty="0"/>
            <a:t>SÍNTESIS</a:t>
          </a:r>
          <a:r>
            <a:rPr lang="es-CL" sz="2200" kern="1200" dirty="0"/>
            <a:t>: a través de la búsqueda de lo común de los aspectos singulares se reconstruye el objeto de estudio. </a:t>
          </a:r>
          <a:endParaRPr lang="en-US" sz="2200" kern="1200" dirty="0"/>
        </a:p>
      </dsp:txBody>
      <dsp:txXfrm>
        <a:off x="4966559" y="2301893"/>
        <a:ext cx="3287434" cy="197246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912CAA-88EC-8147-843F-7A30578D9553}">
      <dsp:nvSpPr>
        <dsp:cNvPr id="0" name=""/>
        <dsp:cNvSpPr/>
      </dsp:nvSpPr>
      <dsp:spPr>
        <a:xfrm>
          <a:off x="0" y="14319"/>
          <a:ext cx="5913437" cy="722474"/>
        </a:xfrm>
        <a:prstGeom prst="roundRect">
          <a:avLst/>
        </a:prstGeom>
        <a:gradFill rotWithShape="0">
          <a:gsLst>
            <a:gs pos="0">
              <a:schemeClr val="accent1">
                <a:shade val="80000"/>
                <a:hueOff val="0"/>
                <a:satOff val="0"/>
                <a:lumOff val="0"/>
                <a:alphaOff val="0"/>
                <a:tint val="98000"/>
                <a:satMod val="110000"/>
                <a:lumMod val="104000"/>
              </a:schemeClr>
            </a:gs>
            <a:gs pos="69000">
              <a:schemeClr val="accent1">
                <a:shade val="80000"/>
                <a:hueOff val="0"/>
                <a:satOff val="0"/>
                <a:lumOff val="0"/>
                <a:alphaOff val="0"/>
                <a:shade val="88000"/>
                <a:satMod val="130000"/>
                <a:lumMod val="92000"/>
              </a:schemeClr>
            </a:gs>
            <a:gs pos="100000">
              <a:schemeClr val="accent1">
                <a:shade val="80000"/>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Documentación (investigación secundaria).</a:t>
          </a:r>
          <a:endParaRPr lang="en-US" sz="1900" kern="1200"/>
        </a:p>
      </dsp:txBody>
      <dsp:txXfrm>
        <a:off x="35268" y="49587"/>
        <a:ext cx="5842901" cy="651938"/>
      </dsp:txXfrm>
    </dsp:sp>
    <dsp:sp modelId="{45BA1BB9-CD7A-BE47-AEFB-469735A66C2E}">
      <dsp:nvSpPr>
        <dsp:cNvPr id="0" name=""/>
        <dsp:cNvSpPr/>
      </dsp:nvSpPr>
      <dsp:spPr>
        <a:xfrm>
          <a:off x="0" y="791514"/>
          <a:ext cx="5913437" cy="722474"/>
        </a:xfrm>
        <a:prstGeom prst="roundRect">
          <a:avLst/>
        </a:prstGeom>
        <a:gradFill rotWithShape="0">
          <a:gsLst>
            <a:gs pos="0">
              <a:schemeClr val="accent1">
                <a:shade val="80000"/>
                <a:hueOff val="90243"/>
                <a:satOff val="-6979"/>
                <a:lumOff val="6566"/>
                <a:alphaOff val="0"/>
                <a:tint val="98000"/>
                <a:satMod val="110000"/>
                <a:lumMod val="104000"/>
              </a:schemeClr>
            </a:gs>
            <a:gs pos="69000">
              <a:schemeClr val="accent1">
                <a:shade val="80000"/>
                <a:hueOff val="90243"/>
                <a:satOff val="-6979"/>
                <a:lumOff val="6566"/>
                <a:alphaOff val="0"/>
                <a:shade val="88000"/>
                <a:satMod val="130000"/>
                <a:lumMod val="92000"/>
              </a:schemeClr>
            </a:gs>
            <a:gs pos="100000">
              <a:schemeClr val="accent1">
                <a:shade val="80000"/>
                <a:hueOff val="90243"/>
                <a:satOff val="-6979"/>
                <a:lumOff val="6566"/>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Investigación primaria: diseño y obtención y tratamiento de datos.</a:t>
          </a:r>
          <a:endParaRPr lang="en-US" sz="1900" kern="1200"/>
        </a:p>
      </dsp:txBody>
      <dsp:txXfrm>
        <a:off x="35268" y="826782"/>
        <a:ext cx="5842901" cy="651938"/>
      </dsp:txXfrm>
    </dsp:sp>
    <dsp:sp modelId="{BC75DAE4-F845-EA45-9817-8C1D10C9944A}">
      <dsp:nvSpPr>
        <dsp:cNvPr id="0" name=""/>
        <dsp:cNvSpPr/>
      </dsp:nvSpPr>
      <dsp:spPr>
        <a:xfrm>
          <a:off x="0" y="1568709"/>
          <a:ext cx="5913437" cy="722474"/>
        </a:xfrm>
        <a:prstGeom prst="roundRect">
          <a:avLst/>
        </a:prstGeom>
        <a:gradFill rotWithShape="0">
          <a:gsLst>
            <a:gs pos="0">
              <a:schemeClr val="accent1">
                <a:shade val="80000"/>
                <a:hueOff val="180486"/>
                <a:satOff val="-13958"/>
                <a:lumOff val="13132"/>
                <a:alphaOff val="0"/>
                <a:tint val="98000"/>
                <a:satMod val="110000"/>
                <a:lumMod val="104000"/>
              </a:schemeClr>
            </a:gs>
            <a:gs pos="69000">
              <a:schemeClr val="accent1">
                <a:shade val="80000"/>
                <a:hueOff val="180486"/>
                <a:satOff val="-13958"/>
                <a:lumOff val="13132"/>
                <a:alphaOff val="0"/>
                <a:shade val="88000"/>
                <a:satMod val="130000"/>
                <a:lumMod val="92000"/>
              </a:schemeClr>
            </a:gs>
            <a:gs pos="100000">
              <a:schemeClr val="accent1">
                <a:shade val="80000"/>
                <a:hueOff val="180486"/>
                <a:satOff val="-13958"/>
                <a:lumOff val="1313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Elaboración.</a:t>
          </a:r>
          <a:endParaRPr lang="en-US" sz="1900" kern="1200"/>
        </a:p>
      </dsp:txBody>
      <dsp:txXfrm>
        <a:off x="35268" y="1603977"/>
        <a:ext cx="5842901" cy="651938"/>
      </dsp:txXfrm>
    </dsp:sp>
    <dsp:sp modelId="{02A0B9F9-B63D-4941-A540-9554BB0560A3}">
      <dsp:nvSpPr>
        <dsp:cNvPr id="0" name=""/>
        <dsp:cNvSpPr/>
      </dsp:nvSpPr>
      <dsp:spPr>
        <a:xfrm>
          <a:off x="0" y="2345904"/>
          <a:ext cx="5913437" cy="722474"/>
        </a:xfrm>
        <a:prstGeom prst="roundRect">
          <a:avLst/>
        </a:prstGeom>
        <a:gradFill rotWithShape="0">
          <a:gsLst>
            <a:gs pos="0">
              <a:schemeClr val="accent1">
                <a:shade val="80000"/>
                <a:hueOff val="270728"/>
                <a:satOff val="-20938"/>
                <a:lumOff val="19698"/>
                <a:alphaOff val="0"/>
                <a:tint val="98000"/>
                <a:satMod val="110000"/>
                <a:lumMod val="104000"/>
              </a:schemeClr>
            </a:gs>
            <a:gs pos="69000">
              <a:schemeClr val="accent1">
                <a:shade val="80000"/>
                <a:hueOff val="270728"/>
                <a:satOff val="-20938"/>
                <a:lumOff val="19698"/>
                <a:alphaOff val="0"/>
                <a:shade val="88000"/>
                <a:satMod val="130000"/>
                <a:lumMod val="92000"/>
              </a:schemeClr>
            </a:gs>
            <a:gs pos="100000">
              <a:schemeClr val="accent1">
                <a:shade val="80000"/>
                <a:hueOff val="270728"/>
                <a:satOff val="-20938"/>
                <a:lumOff val="19698"/>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Sistematización del material recogido.</a:t>
          </a:r>
          <a:endParaRPr lang="en-US" sz="1900" kern="1200"/>
        </a:p>
      </dsp:txBody>
      <dsp:txXfrm>
        <a:off x="35268" y="2381172"/>
        <a:ext cx="5842901" cy="651938"/>
      </dsp:txXfrm>
    </dsp:sp>
    <dsp:sp modelId="{5A89E0AB-7F3B-2E47-B576-4AF603BF873B}">
      <dsp:nvSpPr>
        <dsp:cNvPr id="0" name=""/>
        <dsp:cNvSpPr/>
      </dsp:nvSpPr>
      <dsp:spPr>
        <a:xfrm>
          <a:off x="0" y="3123098"/>
          <a:ext cx="5913437" cy="722474"/>
        </a:xfrm>
        <a:prstGeom prst="roundRect">
          <a:avLst/>
        </a:prstGeom>
        <a:gradFill rotWithShape="0">
          <a:gsLst>
            <a:gs pos="0">
              <a:schemeClr val="accent1">
                <a:shade val="80000"/>
                <a:hueOff val="360971"/>
                <a:satOff val="-27917"/>
                <a:lumOff val="26264"/>
                <a:alphaOff val="0"/>
                <a:tint val="98000"/>
                <a:satMod val="110000"/>
                <a:lumMod val="104000"/>
              </a:schemeClr>
            </a:gs>
            <a:gs pos="69000">
              <a:schemeClr val="accent1">
                <a:shade val="80000"/>
                <a:hueOff val="360971"/>
                <a:satOff val="-27917"/>
                <a:lumOff val="26264"/>
                <a:alphaOff val="0"/>
                <a:shade val="88000"/>
                <a:satMod val="130000"/>
                <a:lumMod val="92000"/>
              </a:schemeClr>
            </a:gs>
            <a:gs pos="100000">
              <a:schemeClr val="accent1">
                <a:shade val="80000"/>
                <a:hueOff val="360971"/>
                <a:satOff val="-27917"/>
                <a:lumOff val="2626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Redacción.</a:t>
          </a:r>
          <a:endParaRPr lang="en-US" sz="1900" kern="1200"/>
        </a:p>
      </dsp:txBody>
      <dsp:txXfrm>
        <a:off x="35268" y="3158366"/>
        <a:ext cx="5842901" cy="651938"/>
      </dsp:txXfrm>
    </dsp:sp>
    <dsp:sp modelId="{2A2887A6-5FC3-4142-B29B-11DE221A8170}">
      <dsp:nvSpPr>
        <dsp:cNvPr id="0" name=""/>
        <dsp:cNvSpPr/>
      </dsp:nvSpPr>
      <dsp:spPr>
        <a:xfrm>
          <a:off x="0" y="3900293"/>
          <a:ext cx="5913437" cy="722474"/>
        </a:xfrm>
        <a:prstGeom prst="roundRect">
          <a:avLst/>
        </a:prstGeom>
        <a:gradFill rotWithShape="0">
          <a:gsLst>
            <a:gs pos="0">
              <a:schemeClr val="accent1">
                <a:shade val="80000"/>
                <a:hueOff val="451214"/>
                <a:satOff val="-34896"/>
                <a:lumOff val="32830"/>
                <a:alphaOff val="0"/>
                <a:tint val="98000"/>
                <a:satMod val="110000"/>
                <a:lumMod val="104000"/>
              </a:schemeClr>
            </a:gs>
            <a:gs pos="69000">
              <a:schemeClr val="accent1">
                <a:shade val="80000"/>
                <a:hueOff val="451214"/>
                <a:satOff val="-34896"/>
                <a:lumOff val="32830"/>
                <a:alphaOff val="0"/>
                <a:shade val="88000"/>
                <a:satMod val="130000"/>
                <a:lumMod val="92000"/>
              </a:schemeClr>
            </a:gs>
            <a:gs pos="100000">
              <a:schemeClr val="accent1">
                <a:shade val="80000"/>
                <a:hueOff val="451214"/>
                <a:satOff val="-34896"/>
                <a:lumOff val="3283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Presentación formal.</a:t>
          </a:r>
          <a:endParaRPr lang="en-US" sz="1900" kern="1200"/>
        </a:p>
      </dsp:txBody>
      <dsp:txXfrm>
        <a:off x="35268" y="3935561"/>
        <a:ext cx="5842901" cy="65193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3777F4-E12C-444F-A7EB-113826EC4810}">
      <dsp:nvSpPr>
        <dsp:cNvPr id="0" name=""/>
        <dsp:cNvSpPr/>
      </dsp:nvSpPr>
      <dsp:spPr>
        <a:xfrm>
          <a:off x="0" y="14319"/>
          <a:ext cx="5913437" cy="722474"/>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Trata sobre problemas definidos y reales.</a:t>
          </a:r>
          <a:endParaRPr lang="en-US" sz="1900" kern="1200"/>
        </a:p>
      </dsp:txBody>
      <dsp:txXfrm>
        <a:off x="35268" y="49587"/>
        <a:ext cx="5842901" cy="651938"/>
      </dsp:txXfrm>
    </dsp:sp>
    <dsp:sp modelId="{FAE6580D-F430-E443-8D2C-625832395B34}">
      <dsp:nvSpPr>
        <dsp:cNvPr id="0" name=""/>
        <dsp:cNvSpPr/>
      </dsp:nvSpPr>
      <dsp:spPr>
        <a:xfrm>
          <a:off x="0" y="791514"/>
          <a:ext cx="5913437" cy="722474"/>
        </a:xfrm>
        <a:prstGeom prst="roundRect">
          <a:avLst/>
        </a:prstGeom>
        <a:gradFill rotWithShape="0">
          <a:gsLst>
            <a:gs pos="0">
              <a:schemeClr val="accent2">
                <a:hueOff val="-678595"/>
                <a:satOff val="2237"/>
                <a:lumOff val="2392"/>
                <a:alphaOff val="0"/>
                <a:tint val="98000"/>
                <a:satMod val="110000"/>
                <a:lumMod val="104000"/>
              </a:schemeClr>
            </a:gs>
            <a:gs pos="69000">
              <a:schemeClr val="accent2">
                <a:hueOff val="-678595"/>
                <a:satOff val="2237"/>
                <a:lumOff val="2392"/>
                <a:alphaOff val="0"/>
                <a:shade val="88000"/>
                <a:satMod val="130000"/>
                <a:lumMod val="92000"/>
              </a:schemeClr>
            </a:gs>
            <a:gs pos="100000">
              <a:schemeClr val="accent2">
                <a:hueOff val="-678595"/>
                <a:satOff val="2237"/>
                <a:lumOff val="2392"/>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Es posible su refutación o discusión crítica y un cierto contraste con la realidad.</a:t>
          </a:r>
          <a:endParaRPr lang="en-US" sz="1900" kern="1200"/>
        </a:p>
      </dsp:txBody>
      <dsp:txXfrm>
        <a:off x="35268" y="826782"/>
        <a:ext cx="5842901" cy="651938"/>
      </dsp:txXfrm>
    </dsp:sp>
    <dsp:sp modelId="{366B481A-4CC6-2443-A8F2-E16479D07F77}">
      <dsp:nvSpPr>
        <dsp:cNvPr id="0" name=""/>
        <dsp:cNvSpPr/>
      </dsp:nvSpPr>
      <dsp:spPr>
        <a:xfrm>
          <a:off x="0" y="1568709"/>
          <a:ext cx="5913437" cy="722474"/>
        </a:xfrm>
        <a:prstGeom prst="roundRect">
          <a:avLst/>
        </a:prstGeom>
        <a:gradFill rotWithShape="0">
          <a:gsLst>
            <a:gs pos="0">
              <a:schemeClr val="accent2">
                <a:hueOff val="-1357190"/>
                <a:satOff val="4474"/>
                <a:lumOff val="4784"/>
                <a:alphaOff val="0"/>
                <a:tint val="98000"/>
                <a:satMod val="110000"/>
                <a:lumMod val="104000"/>
              </a:schemeClr>
            </a:gs>
            <a:gs pos="69000">
              <a:schemeClr val="accent2">
                <a:hueOff val="-1357190"/>
                <a:satOff val="4474"/>
                <a:lumOff val="4784"/>
                <a:alphaOff val="0"/>
                <a:shade val="88000"/>
                <a:satMod val="130000"/>
                <a:lumMod val="92000"/>
              </a:schemeClr>
            </a:gs>
            <a:gs pos="100000">
              <a:schemeClr val="accent2">
                <a:hueOff val="-1357190"/>
                <a:satOff val="4474"/>
                <a:lumOff val="4784"/>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Se encuadra dentro de un marco teórico precedente.</a:t>
          </a:r>
          <a:endParaRPr lang="en-US" sz="1900" kern="1200"/>
        </a:p>
      </dsp:txBody>
      <dsp:txXfrm>
        <a:off x="35268" y="1603977"/>
        <a:ext cx="5842901" cy="651938"/>
      </dsp:txXfrm>
    </dsp:sp>
    <dsp:sp modelId="{55BE1F65-34F6-CA40-ABBC-CBDCF7220C0D}">
      <dsp:nvSpPr>
        <dsp:cNvPr id="0" name=""/>
        <dsp:cNvSpPr/>
      </dsp:nvSpPr>
      <dsp:spPr>
        <a:xfrm>
          <a:off x="0" y="2345904"/>
          <a:ext cx="5913437" cy="722474"/>
        </a:xfrm>
        <a:prstGeom prst="roundRect">
          <a:avLst/>
        </a:prstGeom>
        <a:gradFill rotWithShape="0">
          <a:gsLst>
            <a:gs pos="0">
              <a:schemeClr val="accent2">
                <a:hueOff val="-2035785"/>
                <a:satOff val="6711"/>
                <a:lumOff val="7177"/>
                <a:alphaOff val="0"/>
                <a:tint val="98000"/>
                <a:satMod val="110000"/>
                <a:lumMod val="104000"/>
              </a:schemeClr>
            </a:gs>
            <a:gs pos="69000">
              <a:schemeClr val="accent2">
                <a:hueOff val="-2035785"/>
                <a:satOff val="6711"/>
                <a:lumOff val="7177"/>
                <a:alphaOff val="0"/>
                <a:shade val="88000"/>
                <a:satMod val="130000"/>
                <a:lumMod val="92000"/>
              </a:schemeClr>
            </a:gs>
            <a:gs pos="100000">
              <a:schemeClr val="accent2">
                <a:hueOff val="-2035785"/>
                <a:satOff val="6711"/>
                <a:lumOff val="7177"/>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Se propone soluciones originales en algún sentido.</a:t>
          </a:r>
          <a:endParaRPr lang="en-US" sz="1900" kern="1200"/>
        </a:p>
      </dsp:txBody>
      <dsp:txXfrm>
        <a:off x="35268" y="2381172"/>
        <a:ext cx="5842901" cy="651938"/>
      </dsp:txXfrm>
    </dsp:sp>
    <dsp:sp modelId="{E150F538-D113-054F-BCBC-33CF9CF95779}">
      <dsp:nvSpPr>
        <dsp:cNvPr id="0" name=""/>
        <dsp:cNvSpPr/>
      </dsp:nvSpPr>
      <dsp:spPr>
        <a:xfrm>
          <a:off x="0" y="3123098"/>
          <a:ext cx="5913437" cy="722474"/>
        </a:xfrm>
        <a:prstGeom prst="roundRect">
          <a:avLst/>
        </a:prstGeom>
        <a:gradFill rotWithShape="0">
          <a:gsLst>
            <a:gs pos="0">
              <a:schemeClr val="accent2">
                <a:hueOff val="-2714380"/>
                <a:satOff val="8948"/>
                <a:lumOff val="9569"/>
                <a:alphaOff val="0"/>
                <a:tint val="98000"/>
                <a:satMod val="110000"/>
                <a:lumMod val="104000"/>
              </a:schemeClr>
            </a:gs>
            <a:gs pos="69000">
              <a:schemeClr val="accent2">
                <a:hueOff val="-2714380"/>
                <a:satOff val="8948"/>
                <a:lumOff val="9569"/>
                <a:alphaOff val="0"/>
                <a:shade val="88000"/>
                <a:satMod val="130000"/>
                <a:lumMod val="92000"/>
              </a:schemeClr>
            </a:gs>
            <a:gs pos="100000">
              <a:schemeClr val="accent2">
                <a:hueOff val="-2714380"/>
                <a:satOff val="8948"/>
                <a:lumOff val="9569"/>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Intenta aportar una contribución al mejor conocimiento de la realidad.</a:t>
          </a:r>
          <a:endParaRPr lang="en-US" sz="1900" kern="1200"/>
        </a:p>
      </dsp:txBody>
      <dsp:txXfrm>
        <a:off x="35268" y="3158366"/>
        <a:ext cx="5842901" cy="651938"/>
      </dsp:txXfrm>
    </dsp:sp>
    <dsp:sp modelId="{A080DA47-94B7-E44B-88BE-F31E0D8D8437}">
      <dsp:nvSpPr>
        <dsp:cNvPr id="0" name=""/>
        <dsp:cNvSpPr/>
      </dsp:nvSpPr>
      <dsp:spPr>
        <a:xfrm>
          <a:off x="0" y="3900293"/>
          <a:ext cx="5913437" cy="722474"/>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CL" sz="1900" kern="1200"/>
            <a:t>Es replicable, es decir, puede ser sometida a revisión o reproducción por otra persona.</a:t>
          </a:r>
          <a:endParaRPr lang="en-US" sz="1900" kern="1200"/>
        </a:p>
      </dsp:txBody>
      <dsp:txXfrm>
        <a:off x="35268" y="3935561"/>
        <a:ext cx="5842901" cy="65193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0C6BEB-F461-44B3-954E-1E33D3BACA43}">
      <dsp:nvSpPr>
        <dsp:cNvPr id="0" name=""/>
        <dsp:cNvSpPr/>
      </dsp:nvSpPr>
      <dsp:spPr>
        <a:xfrm>
          <a:off x="0" y="599"/>
          <a:ext cx="6845300" cy="140300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A159BE1-4967-4015-AE3C-333C3831FC10}">
      <dsp:nvSpPr>
        <dsp:cNvPr id="0" name=""/>
        <dsp:cNvSpPr/>
      </dsp:nvSpPr>
      <dsp:spPr>
        <a:xfrm>
          <a:off x="424409" y="316275"/>
          <a:ext cx="771653" cy="7716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9A87218-D56A-4DBE-80AD-485C06FFEDF6}">
      <dsp:nvSpPr>
        <dsp:cNvPr id="0" name=""/>
        <dsp:cNvSpPr/>
      </dsp:nvSpPr>
      <dsp:spPr>
        <a:xfrm>
          <a:off x="1620471" y="599"/>
          <a:ext cx="5224828" cy="14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85" tIns="148485" rIns="148485" bIns="148485" numCol="1" spcCol="1270" anchor="ctr" anchorCtr="0">
          <a:noAutofit/>
        </a:bodyPr>
        <a:lstStyle/>
        <a:p>
          <a:pPr marL="0" lvl="0" indent="0" algn="l" defTabSz="844550">
            <a:lnSpc>
              <a:spcPct val="90000"/>
            </a:lnSpc>
            <a:spcBef>
              <a:spcPct val="0"/>
            </a:spcBef>
            <a:spcAft>
              <a:spcPct val="35000"/>
            </a:spcAft>
            <a:buNone/>
          </a:pPr>
          <a:r>
            <a:rPr lang="es-CL" sz="1900" kern="1200"/>
            <a:t>Es una disciplina que intenta describir y discriminar según su validez y eficacia los procedimientos o modos de pensamiento a través de los cuales opera la ciencia del Derecho.</a:t>
          </a:r>
          <a:endParaRPr lang="en-US" sz="1900" kern="1200"/>
        </a:p>
      </dsp:txBody>
      <dsp:txXfrm>
        <a:off x="1620471" y="599"/>
        <a:ext cx="5224828" cy="1403005"/>
      </dsp:txXfrm>
    </dsp:sp>
    <dsp:sp modelId="{A9435686-692D-466D-A383-8288C3C684B5}">
      <dsp:nvSpPr>
        <dsp:cNvPr id="0" name=""/>
        <dsp:cNvSpPr/>
      </dsp:nvSpPr>
      <dsp:spPr>
        <a:xfrm>
          <a:off x="0" y="1754356"/>
          <a:ext cx="6845300" cy="140300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A79AA1-F599-455D-9A19-07646746C765}">
      <dsp:nvSpPr>
        <dsp:cNvPr id="0" name=""/>
        <dsp:cNvSpPr/>
      </dsp:nvSpPr>
      <dsp:spPr>
        <a:xfrm>
          <a:off x="424409" y="2070032"/>
          <a:ext cx="771653" cy="7716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377FF75-C5D6-443C-A544-43F05B60EBBD}">
      <dsp:nvSpPr>
        <dsp:cNvPr id="0" name=""/>
        <dsp:cNvSpPr/>
      </dsp:nvSpPr>
      <dsp:spPr>
        <a:xfrm>
          <a:off x="1620471" y="1754356"/>
          <a:ext cx="5224828" cy="14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85" tIns="148485" rIns="148485" bIns="148485" numCol="1" spcCol="1270" anchor="ctr" anchorCtr="0">
          <a:noAutofit/>
        </a:bodyPr>
        <a:lstStyle/>
        <a:p>
          <a:pPr marL="0" lvl="0" indent="0" algn="l" defTabSz="844550">
            <a:lnSpc>
              <a:spcPct val="90000"/>
            </a:lnSpc>
            <a:spcBef>
              <a:spcPct val="0"/>
            </a:spcBef>
            <a:spcAft>
              <a:spcPct val="35000"/>
            </a:spcAft>
            <a:buNone/>
          </a:pPr>
          <a:r>
            <a:rPr lang="es-CL" sz="1900" kern="1200"/>
            <a:t>La metodología no es ni más ni menos que una autorreflexión de la ciencia jurídica a la luz de la Hermenéutica.</a:t>
          </a:r>
          <a:endParaRPr lang="en-US" sz="1900" kern="1200"/>
        </a:p>
      </dsp:txBody>
      <dsp:txXfrm>
        <a:off x="1620471" y="1754356"/>
        <a:ext cx="5224828" cy="1403005"/>
      </dsp:txXfrm>
    </dsp:sp>
    <dsp:sp modelId="{8D3CC4B2-46AD-4E15-BADE-28778F1302FD}">
      <dsp:nvSpPr>
        <dsp:cNvPr id="0" name=""/>
        <dsp:cNvSpPr/>
      </dsp:nvSpPr>
      <dsp:spPr>
        <a:xfrm>
          <a:off x="0" y="3508113"/>
          <a:ext cx="6845300" cy="140300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138E16-7AAA-4AB6-B75A-7F78A2D18F85}">
      <dsp:nvSpPr>
        <dsp:cNvPr id="0" name=""/>
        <dsp:cNvSpPr/>
      </dsp:nvSpPr>
      <dsp:spPr>
        <a:xfrm>
          <a:off x="424409" y="3823790"/>
          <a:ext cx="771653" cy="77165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E35DFB6-0D95-453F-8E28-13D356F1D523}">
      <dsp:nvSpPr>
        <dsp:cNvPr id="0" name=""/>
        <dsp:cNvSpPr/>
      </dsp:nvSpPr>
      <dsp:spPr>
        <a:xfrm>
          <a:off x="1620471" y="3508113"/>
          <a:ext cx="5224828" cy="14030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485" tIns="148485" rIns="148485" bIns="148485" numCol="1" spcCol="1270" anchor="ctr" anchorCtr="0">
          <a:noAutofit/>
        </a:bodyPr>
        <a:lstStyle/>
        <a:p>
          <a:pPr marL="0" lvl="0" indent="0" algn="l" defTabSz="844550">
            <a:lnSpc>
              <a:spcPct val="90000"/>
            </a:lnSpc>
            <a:spcBef>
              <a:spcPct val="0"/>
            </a:spcBef>
            <a:spcAft>
              <a:spcPct val="35000"/>
            </a:spcAft>
            <a:buNone/>
          </a:pPr>
          <a:r>
            <a:rPr lang="es-CL" sz="1900" kern="1200" dirty="0"/>
            <a:t>Estudio de los métodos y técnicas particulares aplicables para realizar con éxito las principales actividades jurídicas (abogado, litigante, juez, árbitro, consultor, funcionario público, profesor)</a:t>
          </a:r>
          <a:endParaRPr lang="en-US" sz="1900" kern="1200" dirty="0"/>
        </a:p>
      </dsp:txBody>
      <dsp:txXfrm>
        <a:off x="1620471" y="3508113"/>
        <a:ext cx="5224828" cy="140300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CDB79D-0B6F-46E2-B291-5B57C998372F}">
      <dsp:nvSpPr>
        <dsp:cNvPr id="0" name=""/>
        <dsp:cNvSpPr/>
      </dsp:nvSpPr>
      <dsp:spPr>
        <a:xfrm>
          <a:off x="456966" y="1538394"/>
          <a:ext cx="741972" cy="74197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814F52-66C3-4E0C-B658-35CC23218F0D}">
      <dsp:nvSpPr>
        <dsp:cNvPr id="0" name=""/>
        <dsp:cNvSpPr/>
      </dsp:nvSpPr>
      <dsp:spPr>
        <a:xfrm>
          <a:off x="3538" y="2724155"/>
          <a:ext cx="1648828" cy="177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pPr>
          <a:r>
            <a:rPr lang="es-CL" sz="1800" b="1" kern="1200" dirty="0"/>
            <a:t>Conceptos, juicios y razonamiento.</a:t>
          </a:r>
          <a:endParaRPr lang="en-US" sz="1800" b="1" kern="1200" dirty="0"/>
        </a:p>
      </dsp:txBody>
      <dsp:txXfrm>
        <a:off x="3538" y="2724155"/>
        <a:ext cx="1648828" cy="1772490"/>
      </dsp:txXfrm>
    </dsp:sp>
    <dsp:sp modelId="{59FEBED6-5714-4D0F-A6FD-CC575CC825CE}">
      <dsp:nvSpPr>
        <dsp:cNvPr id="0" name=""/>
        <dsp:cNvSpPr/>
      </dsp:nvSpPr>
      <dsp:spPr>
        <a:xfrm>
          <a:off x="2394339" y="1538394"/>
          <a:ext cx="741972" cy="74197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9830395-337C-4D50-869B-48BE9E2A50D2}">
      <dsp:nvSpPr>
        <dsp:cNvPr id="0" name=""/>
        <dsp:cNvSpPr/>
      </dsp:nvSpPr>
      <dsp:spPr>
        <a:xfrm>
          <a:off x="1940911" y="2724155"/>
          <a:ext cx="1648828" cy="177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s-CL" sz="1600" b="1" i="1" kern="1200" dirty="0"/>
            <a:t>El concepto </a:t>
          </a:r>
          <a:r>
            <a:rPr lang="es-CL" sz="1600" kern="1200" dirty="0"/>
            <a:t>es una idea por medio de la cual nuestro intelecto se representa una realidad. La designación lingüística del concepto es conocida como término.</a:t>
          </a:r>
          <a:endParaRPr lang="en-US" sz="1600" kern="1200" dirty="0"/>
        </a:p>
      </dsp:txBody>
      <dsp:txXfrm>
        <a:off x="1940911" y="2724155"/>
        <a:ext cx="1648828" cy="1772490"/>
      </dsp:txXfrm>
    </dsp:sp>
    <dsp:sp modelId="{F31C0220-8A19-41F3-BA8A-2837FF3300C6}">
      <dsp:nvSpPr>
        <dsp:cNvPr id="0" name=""/>
        <dsp:cNvSpPr/>
      </dsp:nvSpPr>
      <dsp:spPr>
        <a:xfrm>
          <a:off x="4331712" y="1538394"/>
          <a:ext cx="741972" cy="74197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B71600-3610-4CBE-A559-6C8A454035A2}">
      <dsp:nvSpPr>
        <dsp:cNvPr id="0" name=""/>
        <dsp:cNvSpPr/>
      </dsp:nvSpPr>
      <dsp:spPr>
        <a:xfrm>
          <a:off x="3878284" y="2724155"/>
          <a:ext cx="1648828" cy="177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s-CL" sz="1600" kern="1200" dirty="0"/>
            <a:t>La idea que relaciona conceptos se llama </a:t>
          </a:r>
          <a:r>
            <a:rPr lang="es-CL" sz="1600" b="1" i="1" kern="1200" dirty="0"/>
            <a:t>juicio o proposición</a:t>
          </a:r>
          <a:r>
            <a:rPr lang="es-CL" sz="1600" kern="1200" dirty="0"/>
            <a:t>. La forma de expresión lingüística de un juicio se denomina enunciado.</a:t>
          </a:r>
          <a:endParaRPr lang="en-US" sz="1600" kern="1200" dirty="0"/>
        </a:p>
      </dsp:txBody>
      <dsp:txXfrm>
        <a:off x="3878284" y="2724155"/>
        <a:ext cx="1648828" cy="1772490"/>
      </dsp:txXfrm>
    </dsp:sp>
    <dsp:sp modelId="{E96DFAD0-785A-45C7-BB9A-B3BFA879E9E9}">
      <dsp:nvSpPr>
        <dsp:cNvPr id="0" name=""/>
        <dsp:cNvSpPr/>
      </dsp:nvSpPr>
      <dsp:spPr>
        <a:xfrm>
          <a:off x="6269085" y="1538394"/>
          <a:ext cx="741972" cy="74197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7D8C12E-D23E-4359-A581-A7C2482CD29B}">
      <dsp:nvSpPr>
        <dsp:cNvPr id="0" name=""/>
        <dsp:cNvSpPr/>
      </dsp:nvSpPr>
      <dsp:spPr>
        <a:xfrm>
          <a:off x="5815657" y="2724155"/>
          <a:ext cx="1648828" cy="1772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pPr>
          <a:r>
            <a:rPr lang="es-CL" sz="1600" kern="1200" dirty="0"/>
            <a:t>Los razonamientos consisten en derivar enunciados, de otros enunciados previamente formados.</a:t>
          </a:r>
          <a:endParaRPr lang="en-US" sz="1600" kern="1200" dirty="0"/>
        </a:p>
      </dsp:txBody>
      <dsp:txXfrm>
        <a:off x="5815657" y="2724155"/>
        <a:ext cx="1648828" cy="177249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6CFA73-3773-40A1-9F4E-D4419BDCA790}">
      <dsp:nvSpPr>
        <dsp:cNvPr id="0" name=""/>
        <dsp:cNvSpPr/>
      </dsp:nvSpPr>
      <dsp:spPr>
        <a:xfrm>
          <a:off x="0" y="1924"/>
          <a:ext cx="5913437" cy="97541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BC9889-9211-449D-B652-808584BB018F}">
      <dsp:nvSpPr>
        <dsp:cNvPr id="0" name=""/>
        <dsp:cNvSpPr/>
      </dsp:nvSpPr>
      <dsp:spPr>
        <a:xfrm>
          <a:off x="295064" y="221393"/>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B7401EA-5EAC-472D-8453-5C1253ABD51E}">
      <dsp:nvSpPr>
        <dsp:cNvPr id="0" name=""/>
        <dsp:cNvSpPr/>
      </dsp:nvSpPr>
      <dsp:spPr>
        <a:xfrm>
          <a:off x="1126608" y="192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622300">
            <a:lnSpc>
              <a:spcPct val="90000"/>
            </a:lnSpc>
            <a:spcBef>
              <a:spcPct val="0"/>
            </a:spcBef>
            <a:spcAft>
              <a:spcPct val="35000"/>
            </a:spcAft>
            <a:buNone/>
          </a:pPr>
          <a:r>
            <a:rPr lang="es-CL" sz="1400" kern="1200"/>
            <a:t>Los axiomas o presupuestos gnoseológicos: son ciertos principios fundamentales que nos vienen dados, sin los cuales no sería posible el conocimiento intelectual.</a:t>
          </a:r>
          <a:endParaRPr lang="en-US" sz="1400" kern="1200"/>
        </a:p>
      </dsp:txBody>
      <dsp:txXfrm>
        <a:off x="1126608" y="1924"/>
        <a:ext cx="4786828" cy="975418"/>
      </dsp:txXfrm>
    </dsp:sp>
    <dsp:sp modelId="{DB2977ED-DBBE-496F-BE71-ACC3624E8BDC}">
      <dsp:nvSpPr>
        <dsp:cNvPr id="0" name=""/>
        <dsp:cNvSpPr/>
      </dsp:nvSpPr>
      <dsp:spPr>
        <a:xfrm>
          <a:off x="0" y="1221197"/>
          <a:ext cx="5913437" cy="97541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FAA3112-F7E2-4AC4-A960-73D7676ED763}">
      <dsp:nvSpPr>
        <dsp:cNvPr id="0" name=""/>
        <dsp:cNvSpPr/>
      </dsp:nvSpPr>
      <dsp:spPr>
        <a:xfrm>
          <a:off x="295064" y="1440667"/>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A36AAD-E197-4B2F-9AB7-B10D2E74022C}">
      <dsp:nvSpPr>
        <dsp:cNvPr id="0" name=""/>
        <dsp:cNvSpPr/>
      </dsp:nvSpPr>
      <dsp:spPr>
        <a:xfrm>
          <a:off x="1126608" y="1221197"/>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622300">
            <a:lnSpc>
              <a:spcPct val="90000"/>
            </a:lnSpc>
            <a:spcBef>
              <a:spcPct val="0"/>
            </a:spcBef>
            <a:spcAft>
              <a:spcPct val="35000"/>
            </a:spcAft>
            <a:buNone/>
          </a:pPr>
          <a:r>
            <a:rPr lang="es-CL" sz="1400" kern="1200"/>
            <a:t>La abstracción: consiste en aislar un aspecto de una cosa o fenómeno con afán de generalización.</a:t>
          </a:r>
          <a:endParaRPr lang="en-US" sz="1400" kern="1200"/>
        </a:p>
      </dsp:txBody>
      <dsp:txXfrm>
        <a:off x="1126608" y="1221197"/>
        <a:ext cx="4786828" cy="975418"/>
      </dsp:txXfrm>
    </dsp:sp>
    <dsp:sp modelId="{2E299CB7-2975-4BB7-B9BA-F8A23692478D}">
      <dsp:nvSpPr>
        <dsp:cNvPr id="0" name=""/>
        <dsp:cNvSpPr/>
      </dsp:nvSpPr>
      <dsp:spPr>
        <a:xfrm>
          <a:off x="0" y="2440471"/>
          <a:ext cx="5913437" cy="97541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206AEA-2223-4169-9E8B-14C63C5B08CA}">
      <dsp:nvSpPr>
        <dsp:cNvPr id="0" name=""/>
        <dsp:cNvSpPr/>
      </dsp:nvSpPr>
      <dsp:spPr>
        <a:xfrm>
          <a:off x="295064" y="2659940"/>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3BFA69B-0126-4379-B03E-C84C76B96F7E}">
      <dsp:nvSpPr>
        <dsp:cNvPr id="0" name=""/>
        <dsp:cNvSpPr/>
      </dsp:nvSpPr>
      <dsp:spPr>
        <a:xfrm>
          <a:off x="1126608" y="2440471"/>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622300">
            <a:lnSpc>
              <a:spcPct val="90000"/>
            </a:lnSpc>
            <a:spcBef>
              <a:spcPct val="0"/>
            </a:spcBef>
            <a:spcAft>
              <a:spcPct val="35000"/>
            </a:spcAft>
            <a:buNone/>
          </a:pPr>
          <a:r>
            <a:rPr lang="es-CL" sz="1400" kern="1200"/>
            <a:t>La noción: son las primeras conformaciones o noticias elementales de los conceptos consolidados.</a:t>
          </a:r>
          <a:endParaRPr lang="en-US" sz="1400" kern="1200"/>
        </a:p>
      </dsp:txBody>
      <dsp:txXfrm>
        <a:off x="1126608" y="2440471"/>
        <a:ext cx="4786828" cy="975418"/>
      </dsp:txXfrm>
    </dsp:sp>
    <dsp:sp modelId="{CF4B90BB-8FCD-4361-81E3-17D7B0E78ABB}">
      <dsp:nvSpPr>
        <dsp:cNvPr id="0" name=""/>
        <dsp:cNvSpPr/>
      </dsp:nvSpPr>
      <dsp:spPr>
        <a:xfrm>
          <a:off x="0" y="3659744"/>
          <a:ext cx="5913437" cy="975418"/>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5CF699-9F4F-45FC-A574-92385DD98CAD}">
      <dsp:nvSpPr>
        <dsp:cNvPr id="0" name=""/>
        <dsp:cNvSpPr/>
      </dsp:nvSpPr>
      <dsp:spPr>
        <a:xfrm>
          <a:off x="295064" y="3879213"/>
          <a:ext cx="536480" cy="53648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84C0FB-3039-4806-9260-D52D2AAAC9A2}">
      <dsp:nvSpPr>
        <dsp:cNvPr id="0" name=""/>
        <dsp:cNvSpPr/>
      </dsp:nvSpPr>
      <dsp:spPr>
        <a:xfrm>
          <a:off x="1126608" y="3659744"/>
          <a:ext cx="4786828" cy="9754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232" tIns="103232" rIns="103232" bIns="103232" numCol="1" spcCol="1270" anchor="ctr" anchorCtr="0">
          <a:noAutofit/>
        </a:bodyPr>
        <a:lstStyle/>
        <a:p>
          <a:pPr marL="0" lvl="0" indent="0" algn="l" defTabSz="622300">
            <a:lnSpc>
              <a:spcPct val="90000"/>
            </a:lnSpc>
            <a:spcBef>
              <a:spcPct val="0"/>
            </a:spcBef>
            <a:spcAft>
              <a:spcPct val="35000"/>
            </a:spcAft>
            <a:buNone/>
          </a:pPr>
          <a:r>
            <a:rPr lang="es-CL" sz="1400" kern="1200"/>
            <a:t>La definición: es una “limpieza” mental del concepto que permite identificar los elementos necesarios para comprobar que es aplicable siempre a la realidad que busca manifestar.</a:t>
          </a:r>
          <a:endParaRPr lang="en-US" sz="1400" kern="1200"/>
        </a:p>
      </dsp:txBody>
      <dsp:txXfrm>
        <a:off x="1126608" y="3659744"/>
        <a:ext cx="4786828" cy="97541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CCDC05-18FC-2142-9065-F96D24B46F47}">
      <dsp:nvSpPr>
        <dsp:cNvPr id="0" name=""/>
        <dsp:cNvSpPr/>
      </dsp:nvSpPr>
      <dsp:spPr>
        <a:xfrm>
          <a:off x="0" y="0"/>
          <a:ext cx="7683500" cy="819109"/>
        </a:xfrm>
        <a:prstGeom prst="roundRect">
          <a:avLst>
            <a:gd name="adj" fmla="val 10000"/>
          </a:avLst>
        </a:prstGeom>
        <a:solidFill>
          <a:schemeClr val="accent1">
            <a:shade val="8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a:t>Detectar las condiciones externas del objeto a través de sus vestigios.</a:t>
          </a:r>
          <a:endParaRPr lang="en-US" sz="1700" kern="1200"/>
        </a:p>
      </dsp:txBody>
      <dsp:txXfrm>
        <a:off x="23991" y="23991"/>
        <a:ext cx="6730401" cy="771127"/>
      </dsp:txXfrm>
    </dsp:sp>
    <dsp:sp modelId="{17F1C7B3-4C80-7B45-A3B5-F5AD9F6CC1DA}">
      <dsp:nvSpPr>
        <dsp:cNvPr id="0" name=""/>
        <dsp:cNvSpPr/>
      </dsp:nvSpPr>
      <dsp:spPr>
        <a:xfrm>
          <a:off x="643493" y="968039"/>
          <a:ext cx="7683500" cy="819109"/>
        </a:xfrm>
        <a:prstGeom prst="roundRect">
          <a:avLst>
            <a:gd name="adj" fmla="val 10000"/>
          </a:avLst>
        </a:prstGeom>
        <a:solidFill>
          <a:schemeClr val="accent1">
            <a:shade val="80000"/>
            <a:hueOff val="150405"/>
            <a:satOff val="-11632"/>
            <a:lumOff val="1094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a:t>Presuponer que tales condiciones manifiestan la pertenencia del problema a un sistema dado en el que se encuadran (marco teórico).</a:t>
          </a:r>
          <a:endParaRPr lang="en-US" sz="1700" kern="1200"/>
        </a:p>
      </dsp:txBody>
      <dsp:txXfrm>
        <a:off x="667484" y="992030"/>
        <a:ext cx="6459603" cy="771127"/>
      </dsp:txXfrm>
    </dsp:sp>
    <dsp:sp modelId="{C8DE9E0E-C117-A548-B530-E7E5976DB5EC}">
      <dsp:nvSpPr>
        <dsp:cNvPr id="0" name=""/>
        <dsp:cNvSpPr/>
      </dsp:nvSpPr>
      <dsp:spPr>
        <a:xfrm>
          <a:off x="1277381" y="1936078"/>
          <a:ext cx="7683500" cy="819109"/>
        </a:xfrm>
        <a:prstGeom prst="roundRect">
          <a:avLst>
            <a:gd name="adj" fmla="val 10000"/>
          </a:avLst>
        </a:prstGeom>
        <a:solidFill>
          <a:schemeClr val="accent1">
            <a:shade val="80000"/>
            <a:hueOff val="300809"/>
            <a:satOff val="-23264"/>
            <a:lumOff val="218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a:t>Escoger aquella solución al problema que parezca más concordante con la totalidad del sistema que servirá de marco a la investigación. </a:t>
          </a:r>
          <a:endParaRPr lang="en-US" sz="1700" kern="1200"/>
        </a:p>
      </dsp:txBody>
      <dsp:txXfrm>
        <a:off x="1301372" y="1960069"/>
        <a:ext cx="6469207" cy="771127"/>
      </dsp:txXfrm>
    </dsp:sp>
    <dsp:sp modelId="{80699F14-206E-D748-8396-4F1AA1D53418}">
      <dsp:nvSpPr>
        <dsp:cNvPr id="0" name=""/>
        <dsp:cNvSpPr/>
      </dsp:nvSpPr>
      <dsp:spPr>
        <a:xfrm>
          <a:off x="1920875" y="2904117"/>
          <a:ext cx="7683500" cy="819109"/>
        </a:xfrm>
        <a:prstGeom prst="roundRect">
          <a:avLst>
            <a:gd name="adj" fmla="val 10000"/>
          </a:avLst>
        </a:prstGeom>
        <a:solidFill>
          <a:schemeClr val="accent1">
            <a:shade val="80000"/>
            <a:hueOff val="451214"/>
            <a:satOff val="-34896"/>
            <a:lumOff val="3283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CL" sz="1700" kern="1200" dirty="0"/>
            <a:t>En el caso de que se encuentre que es posible formular varias hipótesis, elegir la más sencilla.</a:t>
          </a:r>
          <a:endParaRPr lang="en-US" sz="1700" kern="1200" dirty="0"/>
        </a:p>
      </dsp:txBody>
      <dsp:txXfrm>
        <a:off x="1944866" y="2928108"/>
        <a:ext cx="6459603" cy="771127"/>
      </dsp:txXfrm>
    </dsp:sp>
    <dsp:sp modelId="{A18920B8-8EE5-2944-8C8C-8135BBB19292}">
      <dsp:nvSpPr>
        <dsp:cNvPr id="0" name=""/>
        <dsp:cNvSpPr/>
      </dsp:nvSpPr>
      <dsp:spPr>
        <a:xfrm>
          <a:off x="7151078" y="627363"/>
          <a:ext cx="532421" cy="53242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270873" y="627363"/>
        <a:ext cx="292831" cy="400647"/>
      </dsp:txXfrm>
    </dsp:sp>
    <dsp:sp modelId="{5F7C2753-2DFD-FE46-ACC4-F721CA07A8C7}">
      <dsp:nvSpPr>
        <dsp:cNvPr id="0" name=""/>
        <dsp:cNvSpPr/>
      </dsp:nvSpPr>
      <dsp:spPr>
        <a:xfrm>
          <a:off x="7794571" y="1595402"/>
          <a:ext cx="532421" cy="53242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7914366" y="1595402"/>
        <a:ext cx="292831" cy="400647"/>
      </dsp:txXfrm>
    </dsp:sp>
    <dsp:sp modelId="{CFE135EE-0238-6546-A517-F6397798B4BC}">
      <dsp:nvSpPr>
        <dsp:cNvPr id="0" name=""/>
        <dsp:cNvSpPr/>
      </dsp:nvSpPr>
      <dsp:spPr>
        <a:xfrm>
          <a:off x="8428460" y="2563441"/>
          <a:ext cx="532421" cy="53242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8548255" y="2563441"/>
        <a:ext cx="292831" cy="40064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25B95A47-B488-1349-B2A5-C98628472650}" type="datetimeFigureOut">
              <a:rPr lang="es-CL" smtClean="0"/>
              <a:t>15-10-26</a:t>
            </a:fld>
            <a:endParaRPr lang="es-CL"/>
          </a:p>
        </p:txBody>
      </p:sp>
      <p:sp>
        <p:nvSpPr>
          <p:cNvPr id="5" name="Footer Placeholder 4"/>
          <p:cNvSpPr>
            <a:spLocks noGrp="1"/>
          </p:cNvSpPr>
          <p:nvPr>
            <p:ph type="ftr" sz="quarter" idx="11"/>
          </p:nvPr>
        </p:nvSpPr>
        <p:spPr>
          <a:xfrm>
            <a:off x="2416500" y="329307"/>
            <a:ext cx="4973915" cy="309201"/>
          </a:xfrm>
        </p:spPr>
        <p:txBody>
          <a:bodyPr/>
          <a:lstStyle/>
          <a:p>
            <a:endParaRPr lang="es-CL"/>
          </a:p>
        </p:txBody>
      </p:sp>
      <p:sp>
        <p:nvSpPr>
          <p:cNvPr id="6" name="Slide Number Placeholder 5"/>
          <p:cNvSpPr>
            <a:spLocks noGrp="1"/>
          </p:cNvSpPr>
          <p:nvPr>
            <p:ph type="sldNum" sz="quarter" idx="12"/>
          </p:nvPr>
        </p:nvSpPr>
        <p:spPr>
          <a:xfrm>
            <a:off x="1437664" y="798973"/>
            <a:ext cx="811019" cy="503578"/>
          </a:xfrm>
        </p:spPr>
        <p:txBody>
          <a:bodyPr/>
          <a:lstStyle/>
          <a:p>
            <a:fld id="{6E8217AD-2BCD-1948-BFB7-7834471ECB1A}" type="slidenum">
              <a:rPr lang="es-CL" smtClean="0"/>
              <a:t>‹Nº›</a:t>
            </a:fld>
            <a:endParaRPr lang="es-CL"/>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92667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5B95A47-B488-1349-B2A5-C98628472650}" type="datetimeFigureOut">
              <a:rPr lang="es-CL" smtClean="0"/>
              <a:t>15-10-26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E8217AD-2BCD-1948-BFB7-7834471ECB1A}" type="slidenum">
              <a:rPr lang="es-CL" smtClean="0"/>
              <a:t>‹Nº›</a:t>
            </a:fld>
            <a:endParaRPr lang="es-CL"/>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9508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25B95A47-B488-1349-B2A5-C98628472650}" type="datetimeFigureOut">
              <a:rPr lang="es-CL" smtClean="0"/>
              <a:t>15-10-26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E8217AD-2BCD-1948-BFB7-7834471ECB1A}" type="slidenum">
              <a:rPr lang="es-CL" smtClean="0"/>
              <a:t>‹Nº›</a:t>
            </a:fld>
            <a:endParaRPr lang="es-CL"/>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0725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25B95A47-B488-1349-B2A5-C98628472650}" type="datetimeFigureOut">
              <a:rPr lang="es-CL" smtClean="0"/>
              <a:t>15-10-26</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6E8217AD-2BCD-1948-BFB7-7834471ECB1A}" type="slidenum">
              <a:rPr lang="es-CL" smtClean="0"/>
              <a:t>‹Nº›</a:t>
            </a:fld>
            <a:endParaRPr lang="es-CL"/>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142119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447191" y="2824269"/>
            <a:ext cx="4645152" cy="2644457"/>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412362" y="2821491"/>
            <a:ext cx="4645152" cy="2637371"/>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25B95A47-B488-1349-B2A5-C98628472650}" type="datetimeFigureOut">
              <a:rPr lang="es-CL" smtClean="0"/>
              <a:t>15-10-26</a:t>
            </a:fld>
            <a:endParaRPr lang="es-CL"/>
          </a:p>
        </p:txBody>
      </p:sp>
      <p:sp>
        <p:nvSpPr>
          <p:cNvPr id="8" name="Footer Placeholder 7"/>
          <p:cNvSpPr>
            <a:spLocks noGrp="1"/>
          </p:cNvSpPr>
          <p:nvPr>
            <p:ph type="ftr" sz="quarter" idx="11"/>
          </p:nvPr>
        </p:nvSpPr>
        <p:spPr/>
        <p:txBody>
          <a:bodyPr/>
          <a:lstStyle/>
          <a:p>
            <a:endParaRPr lang="es-CL"/>
          </a:p>
        </p:txBody>
      </p:sp>
      <p:sp>
        <p:nvSpPr>
          <p:cNvPr id="9" name="Slide Number Placeholder 8"/>
          <p:cNvSpPr>
            <a:spLocks noGrp="1"/>
          </p:cNvSpPr>
          <p:nvPr>
            <p:ph type="sldNum" sz="quarter" idx="12"/>
          </p:nvPr>
        </p:nvSpPr>
        <p:spPr/>
        <p:txBody>
          <a:bodyPr/>
          <a:lstStyle/>
          <a:p>
            <a:fld id="{6E8217AD-2BCD-1948-BFB7-7834471ECB1A}" type="slidenum">
              <a:rPr lang="es-CL" smtClean="0"/>
              <a:t>‹Nº›</a:t>
            </a:fld>
            <a:endParaRPr lang="es-CL"/>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872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25B95A47-B488-1349-B2A5-C98628472650}" type="datetimeFigureOut">
              <a:rPr lang="es-CL" smtClean="0"/>
              <a:t>15-10-26</a:t>
            </a:fld>
            <a:endParaRPr lang="es-CL"/>
          </a:p>
        </p:txBody>
      </p:sp>
      <p:sp>
        <p:nvSpPr>
          <p:cNvPr id="4" name="Footer Placeholder 3"/>
          <p:cNvSpPr>
            <a:spLocks noGrp="1"/>
          </p:cNvSpPr>
          <p:nvPr>
            <p:ph type="ftr" sz="quarter" idx="11"/>
          </p:nvPr>
        </p:nvSpPr>
        <p:spPr/>
        <p:txBody>
          <a:bodyPr/>
          <a:lstStyle/>
          <a:p>
            <a:endParaRPr lang="es-CL"/>
          </a:p>
        </p:txBody>
      </p:sp>
      <p:sp>
        <p:nvSpPr>
          <p:cNvPr id="5" name="Slide Number Placeholder 4"/>
          <p:cNvSpPr>
            <a:spLocks noGrp="1"/>
          </p:cNvSpPr>
          <p:nvPr>
            <p:ph type="sldNum" sz="quarter" idx="12"/>
          </p:nvPr>
        </p:nvSpPr>
        <p:spPr/>
        <p:txBody>
          <a:bodyPr/>
          <a:lstStyle/>
          <a:p>
            <a:fld id="{6E8217AD-2BCD-1948-BFB7-7834471ECB1A}" type="slidenum">
              <a:rPr lang="es-CL" smtClean="0"/>
              <a:t>‹Nº›</a:t>
            </a:fld>
            <a:endParaRPr lang="es-CL"/>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4863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B95A47-B488-1349-B2A5-C98628472650}" type="datetimeFigureOut">
              <a:rPr lang="es-CL" smtClean="0"/>
              <a:t>15-10-26</a:t>
            </a:fld>
            <a:endParaRPr lang="es-CL"/>
          </a:p>
        </p:txBody>
      </p:sp>
      <p:sp>
        <p:nvSpPr>
          <p:cNvPr id="3" name="Footer Placeholder 2"/>
          <p:cNvSpPr>
            <a:spLocks noGrp="1"/>
          </p:cNvSpPr>
          <p:nvPr>
            <p:ph type="ftr" sz="quarter" idx="11"/>
          </p:nvPr>
        </p:nvSpPr>
        <p:spPr/>
        <p:txBody>
          <a:bodyPr/>
          <a:lstStyle/>
          <a:p>
            <a:endParaRPr lang="es-CL"/>
          </a:p>
        </p:txBody>
      </p:sp>
      <p:sp>
        <p:nvSpPr>
          <p:cNvPr id="4" name="Slide Number Placeholder 3"/>
          <p:cNvSpPr>
            <a:spLocks noGrp="1"/>
          </p:cNvSpPr>
          <p:nvPr>
            <p:ph type="sldNum" sz="quarter" idx="12"/>
          </p:nvPr>
        </p:nvSpPr>
        <p:spPr/>
        <p:txBody>
          <a:bodyPr/>
          <a:lstStyle/>
          <a:p>
            <a:fld id="{6E8217AD-2BCD-1948-BFB7-7834471ECB1A}" type="slidenum">
              <a:rPr lang="es-CL" smtClean="0"/>
              <a:t>‹Nº›</a:t>
            </a:fld>
            <a:endParaRPr lang="es-CL"/>
          </a:p>
        </p:txBody>
      </p:sp>
    </p:spTree>
    <p:extLst>
      <p:ext uri="{BB962C8B-B14F-4D97-AF65-F5344CB8AC3E}">
        <p14:creationId xmlns:p14="http://schemas.microsoft.com/office/powerpoint/2010/main" val="1587358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s-MX"/>
              <a:t>Haz clic para modificar el estilo de título del patrón</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25B95A47-B488-1349-B2A5-C98628472650}" type="datetimeFigureOut">
              <a:rPr lang="es-CL" smtClean="0"/>
              <a:t>15-10-26</a:t>
            </a:fld>
            <a:endParaRPr lang="es-CL"/>
          </a:p>
        </p:txBody>
      </p:sp>
      <p:sp>
        <p:nvSpPr>
          <p:cNvPr id="6" name="Footer Placeholder 5"/>
          <p:cNvSpPr>
            <a:spLocks noGrp="1"/>
          </p:cNvSpPr>
          <p:nvPr>
            <p:ph type="ftr" sz="quarter" idx="11"/>
          </p:nvPr>
        </p:nvSpPr>
        <p:spPr/>
        <p:txBody>
          <a:bodyPr/>
          <a:lstStyle/>
          <a:p>
            <a:endParaRPr lang="es-CL"/>
          </a:p>
        </p:txBody>
      </p:sp>
      <p:sp>
        <p:nvSpPr>
          <p:cNvPr id="7" name="Slide Number Placeholder 6"/>
          <p:cNvSpPr>
            <a:spLocks noGrp="1"/>
          </p:cNvSpPr>
          <p:nvPr>
            <p:ph type="sldNum" sz="quarter" idx="12"/>
          </p:nvPr>
        </p:nvSpPr>
        <p:spPr/>
        <p:txBody>
          <a:bodyPr/>
          <a:lstStyle/>
          <a:p>
            <a:fld id="{6E8217AD-2BCD-1948-BFB7-7834471ECB1A}" type="slidenum">
              <a:rPr lang="es-CL" smtClean="0"/>
              <a:t>‹Nº›</a:t>
            </a:fld>
            <a:endParaRPr lang="es-CL"/>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60860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25B95A47-B488-1349-B2A5-C98628472650}" type="datetimeFigureOut">
              <a:rPr lang="es-CL" smtClean="0"/>
              <a:t>15-10-26</a:t>
            </a:fld>
            <a:endParaRPr lang="es-CL"/>
          </a:p>
        </p:txBody>
      </p:sp>
      <p:sp>
        <p:nvSpPr>
          <p:cNvPr id="6" name="Footer Placeholder 5"/>
          <p:cNvSpPr>
            <a:spLocks noGrp="1"/>
          </p:cNvSpPr>
          <p:nvPr>
            <p:ph type="ftr" sz="quarter" idx="11"/>
          </p:nvPr>
        </p:nvSpPr>
        <p:spPr>
          <a:xfrm>
            <a:off x="1447382" y="318640"/>
            <a:ext cx="5541004" cy="320931"/>
          </a:xfrm>
        </p:spPr>
        <p:txBody>
          <a:bodyPr/>
          <a:lstStyle/>
          <a:p>
            <a:endParaRPr lang="es-CL"/>
          </a:p>
        </p:txBody>
      </p:sp>
      <p:sp>
        <p:nvSpPr>
          <p:cNvPr id="7" name="Slide Number Placeholder 6"/>
          <p:cNvSpPr>
            <a:spLocks noGrp="1"/>
          </p:cNvSpPr>
          <p:nvPr>
            <p:ph type="sldNum" sz="quarter" idx="12"/>
          </p:nvPr>
        </p:nvSpPr>
        <p:spPr/>
        <p:txBody>
          <a:bodyPr/>
          <a:lstStyle/>
          <a:p>
            <a:fld id="{6E8217AD-2BCD-1948-BFB7-7834471ECB1A}" type="slidenum">
              <a:rPr lang="es-CL" smtClean="0"/>
              <a:t>‹Nº›</a:t>
            </a:fld>
            <a:endParaRPr lang="es-CL"/>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43310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5B95A47-B488-1349-B2A5-C98628472650}" type="datetimeFigureOut">
              <a:rPr lang="es-CL" smtClean="0"/>
              <a:t>15-10-26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E8217AD-2BCD-1948-BFB7-7834471ECB1A}" type="slidenum">
              <a:rPr lang="es-CL" smtClean="0"/>
              <a:t>‹Nº›</a:t>
            </a:fld>
            <a:endParaRPr lang="es-CL"/>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6562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25B95A47-B488-1349-B2A5-C98628472650}" type="datetimeFigureOut">
              <a:rPr lang="es-CL" smtClean="0"/>
              <a:t>15-10-26</a:t>
            </a:fld>
            <a:endParaRPr lang="es-CL"/>
          </a:p>
        </p:txBody>
      </p:sp>
      <p:sp>
        <p:nvSpPr>
          <p:cNvPr id="5" name="Footer Placeholder 4"/>
          <p:cNvSpPr>
            <a:spLocks noGrp="1"/>
          </p:cNvSpPr>
          <p:nvPr>
            <p:ph type="ftr" sz="quarter" idx="11"/>
          </p:nvPr>
        </p:nvSpPr>
        <p:spPr/>
        <p:txBody>
          <a:bodyPr/>
          <a:lstStyle/>
          <a:p>
            <a:endParaRPr lang="es-CL"/>
          </a:p>
        </p:txBody>
      </p:sp>
      <p:sp>
        <p:nvSpPr>
          <p:cNvPr id="6" name="Slide Number Placeholder 5"/>
          <p:cNvSpPr>
            <a:spLocks noGrp="1"/>
          </p:cNvSpPr>
          <p:nvPr>
            <p:ph type="sldNum" sz="quarter" idx="12"/>
          </p:nvPr>
        </p:nvSpPr>
        <p:spPr/>
        <p:txBody>
          <a:bodyPr/>
          <a:lstStyle/>
          <a:p>
            <a:fld id="{6E8217AD-2BCD-1948-BFB7-7834471ECB1A}" type="slidenum">
              <a:rPr lang="es-CL" smtClean="0"/>
              <a:t>‹Nº›</a:t>
            </a:fld>
            <a:endParaRPr lang="es-CL"/>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675407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25B95A47-B488-1349-B2A5-C98628472650}" type="datetimeFigureOut">
              <a:rPr lang="es-CL" smtClean="0"/>
              <a:t>15-10-26</a:t>
            </a:fld>
            <a:endParaRPr lang="es-CL"/>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CL"/>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E8217AD-2BCD-1948-BFB7-7834471ECB1A}" type="slidenum">
              <a:rPr lang="es-CL" smtClean="0"/>
              <a:t>‹Nº›</a:t>
            </a:fld>
            <a:endParaRPr lang="es-CL"/>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875111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73294-3385-E4A1-7171-16D24753147E}"/>
              </a:ext>
            </a:extLst>
          </p:cNvPr>
          <p:cNvSpPr>
            <a:spLocks noGrp="1"/>
          </p:cNvSpPr>
          <p:nvPr>
            <p:ph type="ctrTitle"/>
          </p:nvPr>
        </p:nvSpPr>
        <p:spPr/>
        <p:txBody>
          <a:bodyPr/>
          <a:lstStyle/>
          <a:p>
            <a:r>
              <a:rPr lang="es-CL" dirty="0"/>
              <a:t>METODOLOGÍA DE LA INVESTIGACIÓN</a:t>
            </a:r>
          </a:p>
        </p:txBody>
      </p:sp>
      <p:sp>
        <p:nvSpPr>
          <p:cNvPr id="3" name="Subtítulo 2">
            <a:extLst>
              <a:ext uri="{FF2B5EF4-FFF2-40B4-BE49-F238E27FC236}">
                <a16:creationId xmlns:a16="http://schemas.microsoft.com/office/drawing/2014/main" id="{0BB6FE43-10B4-0308-A1CE-F1B1BC07EF0F}"/>
              </a:ext>
            </a:extLst>
          </p:cNvPr>
          <p:cNvSpPr>
            <a:spLocks noGrp="1"/>
          </p:cNvSpPr>
          <p:nvPr>
            <p:ph type="subTitle" idx="1"/>
          </p:nvPr>
        </p:nvSpPr>
        <p:spPr/>
        <p:txBody>
          <a:bodyPr/>
          <a:lstStyle/>
          <a:p>
            <a:r>
              <a:rPr lang="es-CL" dirty="0"/>
              <a:t>Prof. JORGE OVIEDO ALBÁN</a:t>
            </a:r>
          </a:p>
        </p:txBody>
      </p:sp>
    </p:spTree>
    <p:extLst>
      <p:ext uri="{BB962C8B-B14F-4D97-AF65-F5344CB8AC3E}">
        <p14:creationId xmlns:p14="http://schemas.microsoft.com/office/powerpoint/2010/main" val="4128853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fas encima de un libro">
            <a:extLst>
              <a:ext uri="{FF2B5EF4-FFF2-40B4-BE49-F238E27FC236}">
                <a16:creationId xmlns:a16="http://schemas.microsoft.com/office/drawing/2014/main" id="{8CF61FAA-12E4-C36D-CFA6-30E3AD0D35E2}"/>
              </a:ext>
            </a:extLst>
          </p:cNvPr>
          <p:cNvPicPr>
            <a:picLocks noChangeAspect="1"/>
          </p:cNvPicPr>
          <p:nvPr/>
        </p:nvPicPr>
        <p:blipFill rotWithShape="1">
          <a:blip r:embed="rId2">
            <a:alphaModFix amt="50000"/>
            <a:grayscl/>
          </a:blip>
          <a:srcRect t="14111" r="-1" b="981"/>
          <a:stretch/>
        </p:blipFill>
        <p:spPr>
          <a:xfrm>
            <a:off x="151030" y="-311489"/>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15211DB0-4E6E-55D2-7C67-BA205CA84146}"/>
              </a:ext>
            </a:extLst>
          </p:cNvPr>
          <p:cNvSpPr>
            <a:spLocks noGrp="1"/>
          </p:cNvSpPr>
          <p:nvPr>
            <p:ph type="title"/>
          </p:nvPr>
        </p:nvSpPr>
        <p:spPr>
          <a:xfrm>
            <a:off x="5662077" y="1193799"/>
            <a:ext cx="3193050" cy="4699000"/>
          </a:xfrm>
        </p:spPr>
        <p:txBody>
          <a:bodyPr anchor="ctr">
            <a:normAutofit/>
          </a:bodyPr>
          <a:lstStyle/>
          <a:p>
            <a:r>
              <a:rPr lang="es-CL" dirty="0"/>
              <a:t>¿Por qué y para qué hago un doctorado?</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33544386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431662-D001-07B2-AD7E-6422C017DD2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770DD80-0E66-FC6F-B8E0-1C2830EC3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Gafas encima de un libro">
            <a:extLst>
              <a:ext uri="{FF2B5EF4-FFF2-40B4-BE49-F238E27FC236}">
                <a16:creationId xmlns:a16="http://schemas.microsoft.com/office/drawing/2014/main" id="{262B6A27-13ED-7C84-3893-39DC87305453}"/>
              </a:ext>
            </a:extLst>
          </p:cNvPr>
          <p:cNvPicPr>
            <a:picLocks noChangeAspect="1"/>
          </p:cNvPicPr>
          <p:nvPr/>
        </p:nvPicPr>
        <p:blipFill rotWithShape="1">
          <a:blip r:embed="rId2">
            <a:alphaModFix amt="50000"/>
            <a:grayscl/>
          </a:blip>
          <a:srcRect t="14111" r="-1" b="981"/>
          <a:stretch/>
        </p:blipFill>
        <p:spPr>
          <a:xfrm>
            <a:off x="151030" y="-311489"/>
            <a:ext cx="12191695" cy="6857990"/>
          </a:xfrm>
          <a:prstGeom prst="rect">
            <a:avLst/>
          </a:prstGeom>
        </p:spPr>
      </p:pic>
      <p:sp>
        <p:nvSpPr>
          <p:cNvPr id="11" name="Slide Number Placeholder 7">
            <a:extLst>
              <a:ext uri="{FF2B5EF4-FFF2-40B4-BE49-F238E27FC236}">
                <a16:creationId xmlns:a16="http://schemas.microsoft.com/office/drawing/2014/main" id="{632E310D-B0C5-A2C7-408F-D1366B43FA7B}"/>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BBAA3213-14C7-E4AE-3888-D92DB43A0AF7}"/>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3842503E-DD54-59D3-3054-37D02DE892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38FE6EDC-DC0F-57DB-D5AB-42F964A9C9E1}"/>
              </a:ext>
            </a:extLst>
          </p:cNvPr>
          <p:cNvSpPr>
            <a:spLocks noGrp="1"/>
          </p:cNvSpPr>
          <p:nvPr>
            <p:ph type="title"/>
          </p:nvPr>
        </p:nvSpPr>
        <p:spPr>
          <a:xfrm>
            <a:off x="5662077" y="1193799"/>
            <a:ext cx="3193050" cy="4699000"/>
          </a:xfrm>
        </p:spPr>
        <p:txBody>
          <a:bodyPr anchor="ctr">
            <a:normAutofit/>
          </a:bodyPr>
          <a:lstStyle/>
          <a:p>
            <a:r>
              <a:rPr lang="es-CL" dirty="0"/>
              <a:t>¿qué es un doctorado?</a:t>
            </a:r>
          </a:p>
        </p:txBody>
      </p:sp>
      <p:cxnSp>
        <p:nvCxnSpPr>
          <p:cNvPr id="17" name="Straight Connector 16">
            <a:extLst>
              <a:ext uri="{FF2B5EF4-FFF2-40B4-BE49-F238E27FC236}">
                <a16:creationId xmlns:a16="http://schemas.microsoft.com/office/drawing/2014/main" id="{6D502519-906D-019E-F137-BB41C9A29F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9" name="Date Placeholder 1">
            <a:extLst>
              <a:ext uri="{FF2B5EF4-FFF2-40B4-BE49-F238E27FC236}">
                <a16:creationId xmlns:a16="http://schemas.microsoft.com/office/drawing/2014/main" id="{2D3B8ABF-0864-7144-6904-DAEAA37EB1DE}"/>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62229670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B12DF3A-4FEE-F8E5-01FE-49A65998D261}"/>
              </a:ext>
            </a:extLst>
          </p:cNvPr>
          <p:cNvSpPr>
            <a:spLocks noGrp="1"/>
          </p:cNvSpPr>
          <p:nvPr>
            <p:ph type="title"/>
          </p:nvPr>
        </p:nvSpPr>
        <p:spPr>
          <a:xfrm>
            <a:off x="1451579" y="804519"/>
            <a:ext cx="9603275" cy="1049235"/>
          </a:xfrm>
        </p:spPr>
        <p:txBody>
          <a:bodyPr>
            <a:normAutofit/>
          </a:bodyPr>
          <a:lstStyle/>
          <a:p>
            <a:r>
              <a:rPr lang="es-CL" dirty="0"/>
              <a:t>¿Qué voy aprender?</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Marcador de contenido 2">
            <a:extLst>
              <a:ext uri="{FF2B5EF4-FFF2-40B4-BE49-F238E27FC236}">
                <a16:creationId xmlns:a16="http://schemas.microsoft.com/office/drawing/2014/main" id="{74E2D999-4C39-55B4-1CF7-EDF080378232}"/>
              </a:ext>
            </a:extLst>
          </p:cNvPr>
          <p:cNvGraphicFramePr>
            <a:graphicFrameLocks noGrp="1"/>
          </p:cNvGraphicFramePr>
          <p:nvPr>
            <p:ph idx="1"/>
            <p:extLst>
              <p:ext uri="{D42A27DB-BD31-4B8C-83A1-F6EECF244321}">
                <p14:modId xmlns:p14="http://schemas.microsoft.com/office/powerpoint/2010/main" val="2021190486"/>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0662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BABECB5B-9F1B-5F97-157C-6CC6F7FD7C02}"/>
              </a:ext>
            </a:extLst>
          </p:cNvPr>
          <p:cNvSpPr>
            <a:spLocks noGrp="1"/>
          </p:cNvSpPr>
          <p:nvPr>
            <p:ph type="title"/>
          </p:nvPr>
        </p:nvSpPr>
        <p:spPr>
          <a:xfrm>
            <a:off x="1451579" y="2303047"/>
            <a:ext cx="3272093" cy="2674198"/>
          </a:xfrm>
        </p:spPr>
        <p:txBody>
          <a:bodyPr anchor="t">
            <a:normAutofit/>
          </a:bodyPr>
          <a:lstStyle/>
          <a:p>
            <a:r>
              <a:rPr lang="es-CL" dirty="0"/>
              <a:t>Hacer una tesis significa…</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D8D7F1FF-83BF-ECB4-215D-0BD6F39B4B2C}"/>
              </a:ext>
            </a:extLst>
          </p:cNvPr>
          <p:cNvGraphicFramePr>
            <a:graphicFrameLocks noGrp="1"/>
          </p:cNvGraphicFramePr>
          <p:nvPr>
            <p:ph idx="1"/>
            <p:extLst>
              <p:ext uri="{D42A27DB-BD31-4B8C-83A1-F6EECF244321}">
                <p14:modId xmlns:p14="http://schemas.microsoft.com/office/powerpoint/2010/main" val="1689360198"/>
              </p:ext>
            </p:extLst>
          </p:nvPr>
        </p:nvGraphicFramePr>
        <p:xfrm>
          <a:off x="5141912" y="385763"/>
          <a:ext cx="6873876" cy="5572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64372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3010FBBD-938C-02EB-DC4F-1F383118B3C2}"/>
              </a:ext>
            </a:extLst>
          </p:cNvPr>
          <p:cNvSpPr>
            <a:spLocks noGrp="1"/>
          </p:cNvSpPr>
          <p:nvPr>
            <p:ph type="title"/>
          </p:nvPr>
        </p:nvSpPr>
        <p:spPr>
          <a:xfrm>
            <a:off x="1451579" y="2303047"/>
            <a:ext cx="3272093" cy="2674198"/>
          </a:xfrm>
        </p:spPr>
        <p:txBody>
          <a:bodyPr anchor="t">
            <a:normAutofit/>
          </a:bodyPr>
          <a:lstStyle/>
          <a:p>
            <a:r>
              <a:rPr lang="es-CL" dirty="0"/>
              <a:t>Hacer una tesis significa…</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308A7257-08B1-F51D-0661-6745EA231169}"/>
              </a:ext>
            </a:extLst>
          </p:cNvPr>
          <p:cNvGraphicFramePr>
            <a:graphicFrameLocks noGrp="1"/>
          </p:cNvGraphicFramePr>
          <p:nvPr>
            <p:ph idx="1"/>
            <p:extLst>
              <p:ext uri="{D42A27DB-BD31-4B8C-83A1-F6EECF244321}">
                <p14:modId xmlns:p14="http://schemas.microsoft.com/office/powerpoint/2010/main" val="51957327"/>
              </p:ext>
            </p:extLst>
          </p:nvPr>
        </p:nvGraphicFramePr>
        <p:xfrm>
          <a:off x="5141913" y="729586"/>
          <a:ext cx="6459537" cy="47107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2973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6717BF68-74AA-0D78-F2C8-452783205CFF}"/>
              </a:ext>
            </a:extLst>
          </p:cNvPr>
          <p:cNvSpPr>
            <a:spLocks noGrp="1"/>
          </p:cNvSpPr>
          <p:nvPr>
            <p:ph type="title"/>
          </p:nvPr>
        </p:nvSpPr>
        <p:spPr>
          <a:xfrm>
            <a:off x="1451579" y="804519"/>
            <a:ext cx="9603275" cy="1049235"/>
          </a:xfrm>
        </p:spPr>
        <p:txBody>
          <a:bodyPr>
            <a:normAutofit/>
          </a:bodyPr>
          <a:lstStyle/>
          <a:p>
            <a:r>
              <a:rPr lang="es-CL" dirty="0"/>
              <a:t>Hay ALGUNAS reglas obvias…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Marcador de contenido 2">
            <a:extLst>
              <a:ext uri="{FF2B5EF4-FFF2-40B4-BE49-F238E27FC236}">
                <a16:creationId xmlns:a16="http://schemas.microsoft.com/office/drawing/2014/main" id="{4BDD23B1-7A18-C009-E0C1-922D5C670BD2}"/>
              </a:ext>
            </a:extLst>
          </p:cNvPr>
          <p:cNvGraphicFramePr>
            <a:graphicFrameLocks noGrp="1"/>
          </p:cNvGraphicFramePr>
          <p:nvPr>
            <p:ph idx="1"/>
            <p:extLst>
              <p:ext uri="{D42A27DB-BD31-4B8C-83A1-F6EECF244321}">
                <p14:modId xmlns:p14="http://schemas.microsoft.com/office/powerpoint/2010/main" val="3800858463"/>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6028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Biblioteca pública desenfocada abstracta con estanterías">
            <a:extLst>
              <a:ext uri="{FF2B5EF4-FFF2-40B4-BE49-F238E27FC236}">
                <a16:creationId xmlns:a16="http://schemas.microsoft.com/office/drawing/2014/main" id="{3FCF8571-9A5A-89C7-4338-170A85D44679}"/>
              </a:ext>
            </a:extLst>
          </p:cNvPr>
          <p:cNvPicPr>
            <a:picLocks noChangeAspect="1"/>
          </p:cNvPicPr>
          <p:nvPr/>
        </p:nvPicPr>
        <p:blipFill rotWithShape="1">
          <a:blip r:embed="rId2">
            <a:alphaModFix amt="50000"/>
          </a:blip>
          <a:srcRect t="1309" r="-1" b="14419"/>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874493CD-5584-3AA9-CB3A-9B9A6944FB58}"/>
              </a:ext>
            </a:extLst>
          </p:cNvPr>
          <p:cNvSpPr>
            <a:spLocks noGrp="1"/>
          </p:cNvSpPr>
          <p:nvPr>
            <p:ph type="title"/>
          </p:nvPr>
        </p:nvSpPr>
        <p:spPr>
          <a:xfrm>
            <a:off x="1130271" y="1193800"/>
            <a:ext cx="3193050" cy="4699000"/>
          </a:xfrm>
        </p:spPr>
        <p:txBody>
          <a:bodyPr anchor="ctr">
            <a:normAutofit/>
          </a:bodyPr>
          <a:lstStyle/>
          <a:p>
            <a:r>
              <a:rPr lang="es-CL" dirty="0"/>
              <a:t>Elección del tema</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D597DF96-0D7F-19B1-46CE-40D2166C2A10}"/>
              </a:ext>
            </a:extLst>
          </p:cNvPr>
          <p:cNvSpPr>
            <a:spLocks noGrp="1"/>
          </p:cNvSpPr>
          <p:nvPr>
            <p:ph idx="1"/>
          </p:nvPr>
        </p:nvSpPr>
        <p:spPr>
          <a:xfrm>
            <a:off x="4976636" y="1193800"/>
            <a:ext cx="6085091" cy="4699000"/>
          </a:xfrm>
        </p:spPr>
        <p:txBody>
          <a:bodyPr anchor="ctr">
            <a:normAutofit/>
          </a:bodyPr>
          <a:lstStyle/>
          <a:p>
            <a:r>
              <a:rPr lang="es-CL" dirty="0"/>
              <a:t>¿Tesis monográfica o panorámica?</a:t>
            </a:r>
          </a:p>
          <a:p>
            <a:r>
              <a:rPr lang="es-CL" dirty="0"/>
              <a:t>Tentación: Tesis que hable de muchas cosas o sobre un tema muy elevado.</a:t>
            </a:r>
          </a:p>
          <a:p>
            <a:r>
              <a:rPr lang="es-CL" dirty="0"/>
              <a:t>Evitar las críticas haciendo una tesis más acotada.</a:t>
            </a:r>
          </a:p>
          <a:p>
            <a:r>
              <a:rPr lang="es-CL" dirty="0"/>
              <a:t>Meta: encontrar un tema de tesis más preciso en donde el jurado tenga poco que objetar. Donde el material utilizado sea desconocido para la mayor parte del tribunal.</a:t>
            </a:r>
          </a:p>
          <a:p>
            <a:r>
              <a:rPr lang="es-CL" dirty="0"/>
              <a:t>Transformarse en experto!</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160402512"/>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14" name="Picture 13">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7" name="Marcador de contenido 6">
            <a:extLst>
              <a:ext uri="{FF2B5EF4-FFF2-40B4-BE49-F238E27FC236}">
                <a16:creationId xmlns:a16="http://schemas.microsoft.com/office/drawing/2014/main" id="{6582457A-48E1-C64B-FAF5-2E53E098C642}"/>
              </a:ext>
            </a:extLst>
          </p:cNvPr>
          <p:cNvPicPr>
            <a:picLocks noGrp="1" noChangeAspect="1"/>
          </p:cNvPicPr>
          <p:nvPr>
            <p:ph sz="half" idx="2"/>
          </p:nvPr>
        </p:nvPicPr>
        <p:blipFill rotWithShape="1">
          <a:blip r:embed="rId3"/>
          <a:srcRect l="9091" t="23390"/>
          <a:stretch/>
        </p:blipFill>
        <p:spPr>
          <a:xfrm>
            <a:off x="2" y="10"/>
            <a:ext cx="12191695" cy="6857990"/>
          </a:xfrm>
          <a:prstGeom prst="rect">
            <a:avLst/>
          </a:prstGeom>
        </p:spPr>
      </p:pic>
      <p:sp>
        <p:nvSpPr>
          <p:cNvPr id="20" name="Rectangle 19">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83E8E6CF-44C5-3EB9-5D7B-49A84BFC4CAE}"/>
              </a:ext>
            </a:extLst>
          </p:cNvPr>
          <p:cNvSpPr>
            <a:spLocks noGrp="1"/>
          </p:cNvSpPr>
          <p:nvPr>
            <p:ph type="title"/>
          </p:nvPr>
        </p:nvSpPr>
        <p:spPr>
          <a:xfrm>
            <a:off x="4063421" y="804520"/>
            <a:ext cx="6815731" cy="1049235"/>
          </a:xfrm>
        </p:spPr>
        <p:txBody>
          <a:bodyPr vert="horz" lIns="91440" tIns="45720" rIns="91440" bIns="45720" rtlCol="0" anchor="t">
            <a:normAutofit/>
          </a:bodyPr>
          <a:lstStyle/>
          <a:p>
            <a:r>
              <a:rPr lang="en-US">
                <a:solidFill>
                  <a:srgbClr val="FFFFFE"/>
                </a:solidFill>
              </a:rPr>
              <a:t>¿Tesis panorámica o monográfica?</a:t>
            </a:r>
          </a:p>
        </p:txBody>
      </p:sp>
      <p:cxnSp>
        <p:nvCxnSpPr>
          <p:cNvPr id="22" name="Straight Connector 21">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BA842C"/>
            </a:solidFill>
          </a:ln>
        </p:spPr>
        <p:style>
          <a:lnRef idx="3">
            <a:schemeClr val="accent1"/>
          </a:lnRef>
          <a:fillRef idx="0">
            <a:schemeClr val="accent1"/>
          </a:fillRef>
          <a:effectRef idx="2">
            <a:schemeClr val="accent1"/>
          </a:effectRef>
          <a:fontRef idx="minor">
            <a:schemeClr val="tx1"/>
          </a:fontRef>
        </p:style>
      </p:cxnSp>
      <p:sp>
        <p:nvSpPr>
          <p:cNvPr id="4" name="Marcador de contenido 3">
            <a:extLst>
              <a:ext uri="{FF2B5EF4-FFF2-40B4-BE49-F238E27FC236}">
                <a16:creationId xmlns:a16="http://schemas.microsoft.com/office/drawing/2014/main" id="{A98FC07D-C2D5-D7F3-4B99-D13656C762EF}"/>
              </a:ext>
            </a:extLst>
          </p:cNvPr>
          <p:cNvSpPr>
            <a:spLocks noGrp="1"/>
          </p:cNvSpPr>
          <p:nvPr>
            <p:ph sz="half" idx="1"/>
          </p:nvPr>
        </p:nvSpPr>
        <p:spPr>
          <a:xfrm>
            <a:off x="4063421" y="2015733"/>
            <a:ext cx="6815731" cy="4021267"/>
          </a:xfrm>
        </p:spPr>
        <p:txBody>
          <a:bodyPr vert="horz" lIns="91440" tIns="45720" rIns="91440" bIns="45720" rtlCol="0" anchor="t">
            <a:normAutofit/>
          </a:bodyPr>
          <a:lstStyle/>
          <a:p>
            <a:pPr>
              <a:buClr>
                <a:srgbClr val="BA842C"/>
              </a:buClr>
            </a:pPr>
            <a:r>
              <a:rPr lang="en-US">
                <a:solidFill>
                  <a:srgbClr val="FFFFFE"/>
                </a:solidFill>
              </a:rPr>
              <a:t>Evitar las tesis imposibles; ej: “Significado del Derecho”.</a:t>
            </a:r>
          </a:p>
          <a:p>
            <a:pPr>
              <a:buClr>
                <a:srgbClr val="BA842C"/>
              </a:buClr>
            </a:pPr>
            <a:r>
              <a:rPr lang="en-US">
                <a:solidFill>
                  <a:srgbClr val="FFFFFE"/>
                </a:solidFill>
              </a:rPr>
              <a:t>Una tesis monográfica es preferible a una tesis panorámica. </a:t>
            </a:r>
          </a:p>
          <a:p>
            <a:pPr>
              <a:buClr>
                <a:srgbClr val="BA842C"/>
              </a:buClr>
            </a:pPr>
            <a:r>
              <a:rPr lang="en-US">
                <a:solidFill>
                  <a:srgbClr val="FFFFFE"/>
                </a:solidFill>
              </a:rPr>
              <a:t>Lo ideal es lograr un punto intermedio entre ellas.</a:t>
            </a:r>
          </a:p>
          <a:p>
            <a:pPr>
              <a:buClr>
                <a:srgbClr val="BA842C"/>
              </a:buClr>
            </a:pPr>
            <a:r>
              <a:rPr lang="en-US">
                <a:solidFill>
                  <a:srgbClr val="FFFFFE"/>
                </a:solidFill>
              </a:rPr>
              <a:t>A modo de conclusión recuérdese este principio fundamental: cuanto más se restringe el campo mejor se trabaja y se va más seguro. </a:t>
            </a:r>
          </a:p>
        </p:txBody>
      </p:sp>
    </p:spTree>
    <p:extLst>
      <p:ext uri="{BB962C8B-B14F-4D97-AF65-F5344CB8AC3E}">
        <p14:creationId xmlns:p14="http://schemas.microsoft.com/office/powerpoint/2010/main" val="3523004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id="{33679468-9E63-5384-ABC6-AAABC6E5D061}"/>
              </a:ext>
            </a:extLst>
          </p:cNvPr>
          <p:cNvSpPr>
            <a:spLocks noGrp="1"/>
          </p:cNvSpPr>
          <p:nvPr>
            <p:ph type="title"/>
          </p:nvPr>
        </p:nvSpPr>
        <p:spPr>
          <a:xfrm>
            <a:off x="1451579" y="804519"/>
            <a:ext cx="9603275" cy="1049235"/>
          </a:xfrm>
        </p:spPr>
        <p:txBody>
          <a:bodyPr>
            <a:normAutofit/>
          </a:bodyPr>
          <a:lstStyle/>
          <a:p>
            <a:r>
              <a:rPr lang="es-CL" dirty="0"/>
              <a:t>¿Tesis sobre un tema actual o un tema clásico?</a:t>
            </a:r>
          </a:p>
        </p:txBody>
      </p:sp>
      <p:cxnSp>
        <p:nvCxnSpPr>
          <p:cNvPr id="14" name="Straight Connector 13">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8" name="Marcador de contenido 5">
            <a:extLst>
              <a:ext uri="{FF2B5EF4-FFF2-40B4-BE49-F238E27FC236}">
                <a16:creationId xmlns:a16="http://schemas.microsoft.com/office/drawing/2014/main" id="{A6D86965-3CE0-2BFB-DDBB-4469878696CC}"/>
              </a:ext>
            </a:extLst>
          </p:cNvPr>
          <p:cNvGraphicFramePr>
            <a:graphicFrameLocks noGrp="1"/>
          </p:cNvGraphicFramePr>
          <p:nvPr>
            <p:ph idx="1"/>
            <p:extLst>
              <p:ext uri="{D42A27DB-BD31-4B8C-83A1-F6EECF244321}">
                <p14:modId xmlns:p14="http://schemas.microsoft.com/office/powerpoint/2010/main" val="2818397356"/>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9192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12" name="Picture 11">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2" name="Rectangle 21">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2E6CAB97-B95F-A1ED-7D21-452BD15F7B5E}"/>
              </a:ext>
            </a:extLst>
          </p:cNvPr>
          <p:cNvSpPr>
            <a:spLocks noGrp="1"/>
          </p:cNvSpPr>
          <p:nvPr>
            <p:ph type="title"/>
          </p:nvPr>
        </p:nvSpPr>
        <p:spPr>
          <a:xfrm>
            <a:off x="1557071" y="1584552"/>
            <a:ext cx="9099255" cy="2537251"/>
          </a:xfrm>
        </p:spPr>
        <p:txBody>
          <a:bodyPr vert="horz" lIns="91440" tIns="45720" rIns="91440" bIns="0" rtlCol="0" anchor="ctr">
            <a:normAutofit/>
          </a:bodyPr>
          <a:lstStyle/>
          <a:p>
            <a:pPr algn="ctr"/>
            <a:r>
              <a:rPr lang="en-US" sz="5600">
                <a:solidFill>
                  <a:srgbClr val="454545"/>
                </a:solidFill>
              </a:rPr>
              <a:t>La producción científica en el campo del derecho</a:t>
            </a:r>
          </a:p>
        </p:txBody>
      </p:sp>
      <p:sp>
        <p:nvSpPr>
          <p:cNvPr id="5" name="Marcador de texto 4">
            <a:extLst>
              <a:ext uri="{FF2B5EF4-FFF2-40B4-BE49-F238E27FC236}">
                <a16:creationId xmlns:a16="http://schemas.microsoft.com/office/drawing/2014/main" id="{3F7B1167-6C0A-4A67-D7B1-CEC3998B9E17}"/>
              </a:ext>
            </a:extLst>
          </p:cNvPr>
          <p:cNvSpPr>
            <a:spLocks noGrp="1"/>
          </p:cNvSpPr>
          <p:nvPr>
            <p:ph type="body" idx="1"/>
          </p:nvPr>
        </p:nvSpPr>
        <p:spPr>
          <a:xfrm>
            <a:off x="1535372" y="4133234"/>
            <a:ext cx="9120954" cy="744373"/>
          </a:xfrm>
        </p:spPr>
        <p:txBody>
          <a:bodyPr vert="horz" lIns="91440" tIns="91440" rIns="91440" bIns="91440" rtlCol="0">
            <a:normAutofit/>
          </a:bodyPr>
          <a:lstStyle/>
          <a:p>
            <a:pPr algn="ctr"/>
            <a:endParaRPr lang="en-US" cap="all" dirty="0">
              <a:solidFill>
                <a:schemeClr val="accent1"/>
              </a:solidFill>
            </a:endParaRPr>
          </a:p>
        </p:txBody>
      </p:sp>
      <p:pic>
        <p:nvPicPr>
          <p:cNvPr id="28" name="Picture 27">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80116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8" name="Picture 7" descr="Biblioteca pública desenfocada abstracta con estanterías">
            <a:extLst>
              <a:ext uri="{FF2B5EF4-FFF2-40B4-BE49-F238E27FC236}">
                <a16:creationId xmlns:a16="http://schemas.microsoft.com/office/drawing/2014/main" id="{05C79C78-5012-3D64-5874-C7F7CAE9BEE3}"/>
              </a:ext>
            </a:extLst>
          </p:cNvPr>
          <p:cNvPicPr>
            <a:picLocks noChangeAspect="1"/>
          </p:cNvPicPr>
          <p:nvPr/>
        </p:nvPicPr>
        <p:blipFill rotWithShape="1">
          <a:blip r:embed="rId2"/>
          <a:srcRect l="9091" t="10027" b="13362"/>
          <a:stretch/>
        </p:blipFill>
        <p:spPr>
          <a:xfrm>
            <a:off x="305" y="10"/>
            <a:ext cx="12191695" cy="6857990"/>
          </a:xfrm>
          <a:prstGeom prst="rect">
            <a:avLst/>
          </a:prstGeom>
        </p:spPr>
      </p:pic>
      <p:sp>
        <p:nvSpPr>
          <p:cNvPr id="44" name="Rectangle 31">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B68658E1-6A7A-76CD-E731-F1C1616CD618}"/>
              </a:ext>
            </a:extLst>
          </p:cNvPr>
          <p:cNvSpPr>
            <a:spLocks noGrp="1"/>
          </p:cNvSpPr>
          <p:nvPr>
            <p:ph type="title"/>
          </p:nvPr>
        </p:nvSpPr>
        <p:spPr>
          <a:xfrm>
            <a:off x="4063421" y="804520"/>
            <a:ext cx="6815731" cy="1049235"/>
          </a:xfrm>
        </p:spPr>
        <p:txBody>
          <a:bodyPr>
            <a:normAutofit/>
          </a:bodyPr>
          <a:lstStyle/>
          <a:p>
            <a:r>
              <a:rPr lang="es-CL">
                <a:solidFill>
                  <a:srgbClr val="FFFFFE"/>
                </a:solidFill>
              </a:rPr>
              <a:t>Noción general del Método</a:t>
            </a:r>
          </a:p>
        </p:txBody>
      </p:sp>
      <p:cxnSp>
        <p:nvCxnSpPr>
          <p:cNvPr id="45" name="Straight Connector 33">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D1AA6D"/>
            </a:solidFill>
          </a:ln>
        </p:spPr>
        <p:style>
          <a:lnRef idx="3">
            <a:schemeClr val="accent1"/>
          </a:lnRef>
          <a:fillRef idx="0">
            <a:schemeClr val="accent1"/>
          </a:fillRef>
          <a:effectRef idx="2">
            <a:schemeClr val="accent1"/>
          </a:effectRef>
          <a:fontRef idx="minor">
            <a:schemeClr val="tx1"/>
          </a:fontRef>
        </p:style>
      </p:cxnSp>
      <p:sp>
        <p:nvSpPr>
          <p:cNvPr id="6" name="Marcador de contenido 5">
            <a:extLst>
              <a:ext uri="{FF2B5EF4-FFF2-40B4-BE49-F238E27FC236}">
                <a16:creationId xmlns:a16="http://schemas.microsoft.com/office/drawing/2014/main" id="{ABFFCB08-B720-3388-D736-BF41F69E1002}"/>
              </a:ext>
            </a:extLst>
          </p:cNvPr>
          <p:cNvSpPr>
            <a:spLocks noGrp="1"/>
          </p:cNvSpPr>
          <p:nvPr>
            <p:ph idx="1"/>
          </p:nvPr>
        </p:nvSpPr>
        <p:spPr>
          <a:xfrm>
            <a:off x="4063421" y="2015733"/>
            <a:ext cx="7480879" cy="4021267"/>
          </a:xfrm>
        </p:spPr>
        <p:txBody>
          <a:bodyPr>
            <a:normAutofit/>
          </a:bodyPr>
          <a:lstStyle/>
          <a:p>
            <a:pPr>
              <a:buClr>
                <a:srgbClr val="D1AA6D"/>
              </a:buClr>
            </a:pPr>
            <a:r>
              <a:rPr lang="es-CL" dirty="0">
                <a:solidFill>
                  <a:srgbClr val="FFFFFE"/>
                </a:solidFill>
              </a:rPr>
              <a:t>MÉTODO: Es un camino para llegar a un fin.</a:t>
            </a:r>
          </a:p>
          <a:p>
            <a:pPr>
              <a:buClr>
                <a:srgbClr val="D1AA6D"/>
              </a:buClr>
            </a:pPr>
            <a:r>
              <a:rPr lang="es-CL" dirty="0">
                <a:solidFill>
                  <a:srgbClr val="FFFFFE"/>
                </a:solidFill>
              </a:rPr>
              <a:t>RAE: Modo de decir o hacer con orden. / Modo de obrar o proceder./ Procedimiento que se sigue pen las ciencias para hallar la verdad y enseñarla. </a:t>
            </a:r>
          </a:p>
          <a:p>
            <a:pPr marL="0" indent="0">
              <a:buClr>
                <a:srgbClr val="D1AA6D"/>
              </a:buClr>
              <a:buNone/>
            </a:pPr>
            <a:endParaRPr lang="es-CL" dirty="0">
              <a:solidFill>
                <a:srgbClr val="FFFFFE"/>
              </a:solidFill>
            </a:endParaRPr>
          </a:p>
          <a:p>
            <a:pPr>
              <a:buClr>
                <a:srgbClr val="D1AA6D"/>
              </a:buClr>
            </a:pPr>
            <a:r>
              <a:rPr lang="es-CL" dirty="0">
                <a:solidFill>
                  <a:srgbClr val="FFFFFE"/>
                </a:solidFill>
              </a:rPr>
              <a:t>Pero no es sólo un camino recomendable: tiene una serie de reglas que permiten su replicación. Por eso el método es susceptible de conocimiento, de aprendizaje y de enseñanza.</a:t>
            </a:r>
          </a:p>
          <a:p>
            <a:pPr marL="0" indent="0">
              <a:buClr>
                <a:srgbClr val="D1AA6D"/>
              </a:buClr>
              <a:buNone/>
            </a:pPr>
            <a:endParaRPr lang="es-CL" dirty="0">
              <a:solidFill>
                <a:srgbClr val="FFFFFE"/>
              </a:solidFill>
            </a:endParaRPr>
          </a:p>
        </p:txBody>
      </p:sp>
    </p:spTree>
    <p:extLst>
      <p:ext uri="{BB962C8B-B14F-4D97-AF65-F5344CB8AC3E}">
        <p14:creationId xmlns:p14="http://schemas.microsoft.com/office/powerpoint/2010/main" val="2917246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358C55CC-2202-CD9A-5E9C-3B6DCBEAE201}"/>
              </a:ext>
            </a:extLst>
          </p:cNvPr>
          <p:cNvSpPr>
            <a:spLocks noGrp="1"/>
          </p:cNvSpPr>
          <p:nvPr>
            <p:ph type="title"/>
          </p:nvPr>
        </p:nvSpPr>
        <p:spPr>
          <a:xfrm>
            <a:off x="1451579" y="2303047"/>
            <a:ext cx="3272093" cy="2674198"/>
          </a:xfrm>
        </p:spPr>
        <p:txBody>
          <a:bodyPr anchor="t">
            <a:normAutofit/>
          </a:bodyPr>
          <a:lstStyle/>
          <a:p>
            <a:r>
              <a:rPr lang="es-CL" dirty="0"/>
              <a:t>¿Por qué usar el método?</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7A8FACF0-1C46-F6F5-6E99-EBAF1B3AAF09}"/>
              </a:ext>
            </a:extLst>
          </p:cNvPr>
          <p:cNvGraphicFramePr>
            <a:graphicFrameLocks noGrp="1"/>
          </p:cNvGraphicFramePr>
          <p:nvPr>
            <p:ph idx="1"/>
            <p:extLst>
              <p:ext uri="{D42A27DB-BD31-4B8C-83A1-F6EECF244321}">
                <p14:modId xmlns:p14="http://schemas.microsoft.com/office/powerpoint/2010/main" val="1753009697"/>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72075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3522FE7-5A29-4EF6-B1EF-2CA55748A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12" name="Picture 11">
            <a:extLst>
              <a:ext uri="{FF2B5EF4-FFF2-40B4-BE49-F238E27FC236}">
                <a16:creationId xmlns:a16="http://schemas.microsoft.com/office/drawing/2014/main" id="{C2192E09-EBC7-416C-B887-DFF915D7F4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2924498D-E084-44BE-A196-CFCE355643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BBC7667-C352-4842-9AFD-E5C16AD002F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1C69834E-5EEE-4D61-833E-0492889645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8E5D9BA-46E7-4BFA-9C74-75495BF6F5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2" name="Rectangle 21">
            <a:extLst>
              <a:ext uri="{FF2B5EF4-FFF2-40B4-BE49-F238E27FC236}">
                <a16:creationId xmlns:a16="http://schemas.microsoft.com/office/drawing/2014/main" id="{5B033D76-5800-44B6-AFE9-EE21069351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331" y="638508"/>
            <a:ext cx="10905339" cy="4843439"/>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22D6F85-FFBA-4F81-AEE5-AAA17CB7A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204" y="865667"/>
            <a:ext cx="10451592" cy="4389120"/>
          </a:xfrm>
          <a:prstGeom prst="rect">
            <a:avLst/>
          </a:prstGeom>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1003">
            <a:schemeClr val="lt2"/>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3B31514-E6DF-4357-9EEA-EFB798308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4796" y="1030259"/>
            <a:ext cx="10122408" cy="4059936"/>
          </a:xfrm>
          <a:prstGeom prst="rect">
            <a:avLst/>
          </a:prstGeom>
          <a:ln>
            <a:solidFill>
              <a:srgbClr val="949494"/>
            </a:solid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914B3A4F-B8CD-DE0C-1769-BBCB18221A4B}"/>
              </a:ext>
            </a:extLst>
          </p:cNvPr>
          <p:cNvSpPr>
            <a:spLocks noGrp="1"/>
          </p:cNvSpPr>
          <p:nvPr>
            <p:ph type="title"/>
          </p:nvPr>
        </p:nvSpPr>
        <p:spPr>
          <a:xfrm>
            <a:off x="1557071" y="1584552"/>
            <a:ext cx="9099255" cy="2537251"/>
          </a:xfrm>
        </p:spPr>
        <p:txBody>
          <a:bodyPr vert="horz" lIns="91440" tIns="45720" rIns="91440" bIns="0" rtlCol="0" anchor="ctr">
            <a:normAutofit/>
          </a:bodyPr>
          <a:lstStyle/>
          <a:p>
            <a:pPr algn="ctr"/>
            <a:r>
              <a:rPr lang="en-US" sz="3400" i="1" cap="none" dirty="0">
                <a:solidFill>
                  <a:srgbClr val="454545"/>
                </a:solidFill>
              </a:rPr>
              <a:t>“… </a:t>
            </a:r>
            <a:r>
              <a:rPr lang="en-US" sz="3400" i="1" cap="none" dirty="0" err="1">
                <a:solidFill>
                  <a:srgbClr val="454545"/>
                </a:solidFill>
              </a:rPr>
              <a:t>el</a:t>
            </a:r>
            <a:r>
              <a:rPr lang="en-US" sz="3400" i="1" cap="none" dirty="0">
                <a:solidFill>
                  <a:srgbClr val="454545"/>
                </a:solidFill>
              </a:rPr>
              <a:t> </a:t>
            </a:r>
            <a:r>
              <a:rPr lang="en-US" sz="3400" i="1" cap="none" dirty="0" err="1">
                <a:solidFill>
                  <a:srgbClr val="454545"/>
                </a:solidFill>
              </a:rPr>
              <a:t>método</a:t>
            </a:r>
            <a:r>
              <a:rPr lang="en-US" sz="3400" i="1" cap="none" dirty="0">
                <a:solidFill>
                  <a:srgbClr val="454545"/>
                </a:solidFill>
              </a:rPr>
              <a:t> es un conjunto armónico de </a:t>
            </a:r>
            <a:r>
              <a:rPr lang="en-US" sz="3400" i="1" cap="none" dirty="0" err="1">
                <a:solidFill>
                  <a:srgbClr val="454545"/>
                </a:solidFill>
              </a:rPr>
              <a:t>reglas</a:t>
            </a:r>
            <a:r>
              <a:rPr lang="en-US" sz="3400" i="1" cap="none" dirty="0">
                <a:solidFill>
                  <a:srgbClr val="454545"/>
                </a:solidFill>
              </a:rPr>
              <a:t> del </a:t>
            </a:r>
            <a:r>
              <a:rPr lang="en-US" sz="3400" i="1" cap="none" dirty="0" err="1">
                <a:solidFill>
                  <a:srgbClr val="454545"/>
                </a:solidFill>
              </a:rPr>
              <a:t>pensamiento</a:t>
            </a:r>
            <a:r>
              <a:rPr lang="en-US" sz="3400" i="1" cap="none" dirty="0">
                <a:solidFill>
                  <a:srgbClr val="454545"/>
                </a:solidFill>
              </a:rPr>
              <a:t> que </a:t>
            </a:r>
            <a:r>
              <a:rPr lang="en-US" sz="3400" i="1" cap="none" dirty="0" err="1">
                <a:solidFill>
                  <a:srgbClr val="454545"/>
                </a:solidFill>
              </a:rPr>
              <a:t>nos</a:t>
            </a:r>
            <a:r>
              <a:rPr lang="en-US" sz="3400" i="1" cap="none" dirty="0">
                <a:solidFill>
                  <a:srgbClr val="454545"/>
                </a:solidFill>
              </a:rPr>
              <a:t> </a:t>
            </a:r>
            <a:r>
              <a:rPr lang="en-US" sz="3400" i="1" cap="none" dirty="0" err="1">
                <a:solidFill>
                  <a:srgbClr val="454545"/>
                </a:solidFill>
              </a:rPr>
              <a:t>ayudan</a:t>
            </a:r>
            <a:r>
              <a:rPr lang="en-US" sz="3400" i="1" cap="none" dirty="0">
                <a:solidFill>
                  <a:srgbClr val="454545"/>
                </a:solidFill>
              </a:rPr>
              <a:t> a </a:t>
            </a:r>
            <a:r>
              <a:rPr lang="en-US" sz="3400" i="1" cap="none" dirty="0" err="1">
                <a:solidFill>
                  <a:srgbClr val="454545"/>
                </a:solidFill>
              </a:rPr>
              <a:t>conseguir</a:t>
            </a:r>
            <a:r>
              <a:rPr lang="en-US" sz="3400" i="1" cap="none" dirty="0">
                <a:solidFill>
                  <a:srgbClr val="454545"/>
                </a:solidFill>
              </a:rPr>
              <a:t> </a:t>
            </a:r>
            <a:r>
              <a:rPr lang="en-US" sz="3400" i="1" cap="none" dirty="0" err="1">
                <a:solidFill>
                  <a:srgbClr val="454545"/>
                </a:solidFill>
              </a:rPr>
              <a:t>conocimiento</a:t>
            </a:r>
            <a:r>
              <a:rPr lang="en-US" sz="3400" i="1" cap="none" dirty="0">
                <a:solidFill>
                  <a:srgbClr val="454545"/>
                </a:solidFill>
              </a:rPr>
              <a:t> nuevo y a </a:t>
            </a:r>
            <a:r>
              <a:rPr lang="en-US" sz="3400" i="1" cap="none" dirty="0" err="1">
                <a:solidFill>
                  <a:srgbClr val="454545"/>
                </a:solidFill>
              </a:rPr>
              <a:t>verificar</a:t>
            </a:r>
            <a:r>
              <a:rPr lang="en-US" sz="3400" i="1" cap="none" dirty="0">
                <a:solidFill>
                  <a:srgbClr val="454545"/>
                </a:solidFill>
              </a:rPr>
              <a:t> </a:t>
            </a:r>
            <a:r>
              <a:rPr lang="en-US" sz="3400" i="1" cap="none" dirty="0" err="1">
                <a:solidFill>
                  <a:srgbClr val="454545"/>
                </a:solidFill>
              </a:rPr>
              <a:t>su</a:t>
            </a:r>
            <a:r>
              <a:rPr lang="en-US" sz="3400" i="1" cap="none" dirty="0">
                <a:solidFill>
                  <a:srgbClr val="454545"/>
                </a:solidFill>
              </a:rPr>
              <a:t> </a:t>
            </a:r>
            <a:r>
              <a:rPr lang="en-US" sz="3400" i="1" cap="none" dirty="0" err="1">
                <a:solidFill>
                  <a:srgbClr val="454545"/>
                </a:solidFill>
              </a:rPr>
              <a:t>corrección</a:t>
            </a:r>
            <a:r>
              <a:rPr lang="en-US" sz="3400" i="1" cap="none" dirty="0">
                <a:solidFill>
                  <a:srgbClr val="454545"/>
                </a:solidFill>
              </a:rPr>
              <a:t> o </a:t>
            </a:r>
            <a:r>
              <a:rPr lang="en-US" sz="3400" i="1" cap="none" dirty="0" err="1">
                <a:solidFill>
                  <a:srgbClr val="454545"/>
                </a:solidFill>
              </a:rPr>
              <a:t>exactitud</a:t>
            </a:r>
            <a:r>
              <a:rPr lang="en-US" sz="3400" i="1" cap="none" dirty="0">
                <a:solidFill>
                  <a:srgbClr val="454545"/>
                </a:solidFill>
              </a:rPr>
              <a:t>” </a:t>
            </a:r>
          </a:p>
        </p:txBody>
      </p:sp>
      <p:sp>
        <p:nvSpPr>
          <p:cNvPr id="5" name="Marcador de texto 4">
            <a:extLst>
              <a:ext uri="{FF2B5EF4-FFF2-40B4-BE49-F238E27FC236}">
                <a16:creationId xmlns:a16="http://schemas.microsoft.com/office/drawing/2014/main" id="{C25FCF09-6459-4D4B-5592-630F9753EF41}"/>
              </a:ext>
            </a:extLst>
          </p:cNvPr>
          <p:cNvSpPr>
            <a:spLocks noGrp="1"/>
          </p:cNvSpPr>
          <p:nvPr>
            <p:ph type="body" idx="1"/>
          </p:nvPr>
        </p:nvSpPr>
        <p:spPr>
          <a:xfrm>
            <a:off x="1535372" y="4133234"/>
            <a:ext cx="9120954" cy="744373"/>
          </a:xfrm>
        </p:spPr>
        <p:txBody>
          <a:bodyPr vert="horz" lIns="91440" tIns="91440" rIns="91440" bIns="91440" rtlCol="0">
            <a:normAutofit/>
          </a:bodyPr>
          <a:lstStyle/>
          <a:p>
            <a:pPr algn="ctr"/>
            <a:r>
              <a:rPr lang="en-US" cap="all">
                <a:solidFill>
                  <a:schemeClr val="accent1"/>
                </a:solidFill>
              </a:rPr>
              <a:t>– Hernán Corral Talciani</a:t>
            </a:r>
          </a:p>
        </p:txBody>
      </p:sp>
      <p:pic>
        <p:nvPicPr>
          <p:cNvPr id="28" name="Picture 27">
            <a:extLst>
              <a:ext uri="{FF2B5EF4-FFF2-40B4-BE49-F238E27FC236}">
                <a16:creationId xmlns:a16="http://schemas.microsoft.com/office/drawing/2014/main" id="{4C401D57-600A-4C91-AC9A-14CA1ED6F7D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0" name="Straight Connector 29">
            <a:extLst>
              <a:ext uri="{FF2B5EF4-FFF2-40B4-BE49-F238E27FC236}">
                <a16:creationId xmlns:a16="http://schemas.microsoft.com/office/drawing/2014/main" id="{412BDC66-00FA-4A3F-9BC7-BE05FF7705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24273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B2B3AD7-857A-F5E7-9D7B-0D51B2062FBD}"/>
              </a:ext>
            </a:extLst>
          </p:cNvPr>
          <p:cNvSpPr>
            <a:spLocks noGrp="1"/>
          </p:cNvSpPr>
          <p:nvPr>
            <p:ph type="title"/>
          </p:nvPr>
        </p:nvSpPr>
        <p:spPr>
          <a:xfrm>
            <a:off x="1451579" y="804519"/>
            <a:ext cx="9603275" cy="1049235"/>
          </a:xfrm>
        </p:spPr>
        <p:txBody>
          <a:bodyPr>
            <a:normAutofit/>
          </a:bodyPr>
          <a:lstStyle/>
          <a:p>
            <a:pPr algn="ctr"/>
            <a:r>
              <a:rPr lang="es-CL" dirty="0"/>
              <a:t>Operaciones mentales del método científico</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Marcador de contenido 2">
            <a:extLst>
              <a:ext uri="{FF2B5EF4-FFF2-40B4-BE49-F238E27FC236}">
                <a16:creationId xmlns:a16="http://schemas.microsoft.com/office/drawing/2014/main" id="{F203220E-3F7D-6277-C521-D6F2CBBD8E9D}"/>
              </a:ext>
            </a:extLst>
          </p:cNvPr>
          <p:cNvGraphicFramePr>
            <a:graphicFrameLocks noGrp="1"/>
          </p:cNvGraphicFramePr>
          <p:nvPr>
            <p:ph idx="1"/>
            <p:extLst>
              <p:ext uri="{D42A27DB-BD31-4B8C-83A1-F6EECF244321}">
                <p14:modId xmlns:p14="http://schemas.microsoft.com/office/powerpoint/2010/main" val="2197492427"/>
              </p:ext>
            </p:extLst>
          </p:nvPr>
        </p:nvGraphicFramePr>
        <p:xfrm>
          <a:off x="1450975" y="2331497"/>
          <a:ext cx="9604375" cy="42750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8242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7CBE4619-68E9-5122-C179-6EB8C1ED57CD}"/>
              </a:ext>
            </a:extLst>
          </p:cNvPr>
          <p:cNvSpPr>
            <a:spLocks noGrp="1"/>
          </p:cNvSpPr>
          <p:nvPr>
            <p:ph type="title"/>
          </p:nvPr>
        </p:nvSpPr>
        <p:spPr>
          <a:xfrm>
            <a:off x="1451579" y="2303047"/>
            <a:ext cx="3530157" cy="2674198"/>
          </a:xfrm>
        </p:spPr>
        <p:txBody>
          <a:bodyPr anchor="t">
            <a:normAutofit/>
          </a:bodyPr>
          <a:lstStyle/>
          <a:p>
            <a:pPr algn="ctr"/>
            <a:r>
              <a:rPr lang="es-CL" dirty="0"/>
              <a:t>La investigación: etapas o fases</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C1DDC2A7-4BD6-7921-8C16-388BEABD254F}"/>
              </a:ext>
            </a:extLst>
          </p:cNvPr>
          <p:cNvGraphicFramePr>
            <a:graphicFrameLocks noGrp="1"/>
          </p:cNvGraphicFramePr>
          <p:nvPr>
            <p:ph idx="1"/>
            <p:extLst>
              <p:ext uri="{D42A27DB-BD31-4B8C-83A1-F6EECF244321}">
                <p14:modId xmlns:p14="http://schemas.microsoft.com/office/powerpoint/2010/main" val="2255891220"/>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9579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8B0496AD-201F-8B2B-4AE1-FABA09D889F9}"/>
              </a:ext>
            </a:extLst>
          </p:cNvPr>
          <p:cNvSpPr>
            <a:spLocks noGrp="1"/>
          </p:cNvSpPr>
          <p:nvPr>
            <p:ph type="title"/>
          </p:nvPr>
        </p:nvSpPr>
        <p:spPr>
          <a:xfrm>
            <a:off x="1451579" y="2303047"/>
            <a:ext cx="3272093" cy="2674198"/>
          </a:xfrm>
        </p:spPr>
        <p:txBody>
          <a:bodyPr anchor="t">
            <a:normAutofit/>
          </a:bodyPr>
          <a:lstStyle/>
          <a:p>
            <a:pPr algn="ctr"/>
            <a:r>
              <a:rPr lang="es-CL" sz="2700" dirty="0"/>
              <a:t>Características DE LA INVESTIGACIÓN</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D5B3668E-90F9-5C1A-BB61-41854CBCF1B3}"/>
              </a:ext>
            </a:extLst>
          </p:cNvPr>
          <p:cNvGraphicFramePr>
            <a:graphicFrameLocks noGrp="1"/>
          </p:cNvGraphicFramePr>
          <p:nvPr>
            <p:ph idx="1"/>
            <p:extLst>
              <p:ext uri="{D42A27DB-BD31-4B8C-83A1-F6EECF244321}">
                <p14:modId xmlns:p14="http://schemas.microsoft.com/office/powerpoint/2010/main" val="19742263"/>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8429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0C6F233-7272-67DB-1DFD-E4987C982178}"/>
              </a:ext>
            </a:extLst>
          </p:cNvPr>
          <p:cNvSpPr>
            <a:spLocks noGrp="1"/>
          </p:cNvSpPr>
          <p:nvPr>
            <p:ph type="title"/>
          </p:nvPr>
        </p:nvSpPr>
        <p:spPr/>
        <p:txBody>
          <a:bodyPr/>
          <a:lstStyle/>
          <a:p>
            <a:r>
              <a:rPr lang="es-CL" dirty="0"/>
              <a:t>aptitudes del investigador</a:t>
            </a:r>
          </a:p>
        </p:txBody>
      </p:sp>
      <p:sp>
        <p:nvSpPr>
          <p:cNvPr id="5" name="Marcador de contenido 4">
            <a:extLst>
              <a:ext uri="{FF2B5EF4-FFF2-40B4-BE49-F238E27FC236}">
                <a16:creationId xmlns:a16="http://schemas.microsoft.com/office/drawing/2014/main" id="{2B68BB1F-B1EC-F2AE-244A-41BEB377B273}"/>
              </a:ext>
            </a:extLst>
          </p:cNvPr>
          <p:cNvSpPr>
            <a:spLocks noGrp="1"/>
          </p:cNvSpPr>
          <p:nvPr>
            <p:ph sz="half" idx="1"/>
          </p:nvPr>
        </p:nvSpPr>
        <p:spPr/>
        <p:txBody>
          <a:bodyPr>
            <a:normAutofit fontScale="85000" lnSpcReduction="20000"/>
          </a:bodyPr>
          <a:lstStyle/>
          <a:p>
            <a:r>
              <a:rPr lang="es-CL" b="1" i="1" dirty="0"/>
              <a:t>Aptitud para pensar metódicamente</a:t>
            </a:r>
            <a:r>
              <a:rPr lang="es-CL" dirty="0"/>
              <a:t>: comprender, abstraer, enjuiciar.</a:t>
            </a:r>
          </a:p>
          <a:p>
            <a:r>
              <a:rPr lang="es-CL" b="1" i="1" dirty="0"/>
              <a:t>Aptitud imaginativa</a:t>
            </a:r>
            <a:r>
              <a:rPr lang="es-CL" dirty="0"/>
              <a:t>: las soluciones antes de ser descubiertas deben ser avizoradas, intuidas. Se trabaja con hipótesis, conjeturas.</a:t>
            </a:r>
          </a:p>
          <a:p>
            <a:r>
              <a:rPr lang="es-CL" b="1" i="1" dirty="0"/>
              <a:t>Aptitud de curiosidad científica</a:t>
            </a:r>
            <a:r>
              <a:rPr lang="es-CL" dirty="0"/>
              <a:t>: curiosidad ordenada. Focalizar el interés en un área.</a:t>
            </a:r>
          </a:p>
          <a:p>
            <a:r>
              <a:rPr lang="es-CL" b="1" i="1" dirty="0"/>
              <a:t>Aptitud admirativa</a:t>
            </a:r>
            <a:r>
              <a:rPr lang="es-CL" dirty="0"/>
              <a:t>: ser capaz de admirarse de todo</a:t>
            </a:r>
          </a:p>
        </p:txBody>
      </p:sp>
      <p:sp>
        <p:nvSpPr>
          <p:cNvPr id="6" name="Marcador de contenido 5">
            <a:extLst>
              <a:ext uri="{FF2B5EF4-FFF2-40B4-BE49-F238E27FC236}">
                <a16:creationId xmlns:a16="http://schemas.microsoft.com/office/drawing/2014/main" id="{135F3879-A842-4B0E-FBC4-678419A1B351}"/>
              </a:ext>
            </a:extLst>
          </p:cNvPr>
          <p:cNvSpPr>
            <a:spLocks noGrp="1"/>
          </p:cNvSpPr>
          <p:nvPr>
            <p:ph sz="half" idx="2"/>
          </p:nvPr>
        </p:nvSpPr>
        <p:spPr/>
        <p:txBody>
          <a:bodyPr>
            <a:normAutofit fontScale="85000" lnSpcReduction="20000"/>
          </a:bodyPr>
          <a:lstStyle/>
          <a:p>
            <a:r>
              <a:rPr lang="es-CL" b="1" i="1" dirty="0"/>
              <a:t>Aptitud de exigencia o rigor</a:t>
            </a:r>
            <a:r>
              <a:rPr lang="es-CL" dirty="0"/>
              <a:t>: deben apreciarse los detalles, cultivar la exactitud, la corrección continua y la precisión.</a:t>
            </a:r>
          </a:p>
          <a:p>
            <a:r>
              <a:rPr lang="es-CL" b="1" i="1" dirty="0"/>
              <a:t>Aptitud de laboriosidad</a:t>
            </a:r>
            <a:r>
              <a:rPr lang="es-CL" dirty="0"/>
              <a:t>: esfuerzo, sacrificio y entrega constantes.</a:t>
            </a:r>
          </a:p>
          <a:p>
            <a:r>
              <a:rPr lang="es-CL" b="1" i="1" dirty="0"/>
              <a:t>Aptitud de constancia</a:t>
            </a:r>
            <a:r>
              <a:rPr lang="es-CL" dirty="0"/>
              <a:t>: labor continua sin interrupciones.</a:t>
            </a:r>
          </a:p>
          <a:p>
            <a:r>
              <a:rPr lang="es-CL" b="1" i="1" dirty="0"/>
              <a:t>Aptitud de orden</a:t>
            </a:r>
          </a:p>
          <a:p>
            <a:r>
              <a:rPr lang="es-CL" b="1" dirty="0"/>
              <a:t>Aptitud para el optimismo</a:t>
            </a:r>
          </a:p>
          <a:p>
            <a:r>
              <a:rPr lang="es-CL" b="1" i="1" dirty="0"/>
              <a:t>Aptitud de servicio</a:t>
            </a:r>
          </a:p>
        </p:txBody>
      </p:sp>
    </p:spTree>
    <p:extLst>
      <p:ext uri="{BB962C8B-B14F-4D97-AF65-F5344CB8AC3E}">
        <p14:creationId xmlns:p14="http://schemas.microsoft.com/office/powerpoint/2010/main" val="1806231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70C6F233-7272-67DB-1DFD-E4987C982178}"/>
              </a:ext>
            </a:extLst>
          </p:cNvPr>
          <p:cNvSpPr>
            <a:spLocks noGrp="1"/>
          </p:cNvSpPr>
          <p:nvPr>
            <p:ph type="title"/>
          </p:nvPr>
        </p:nvSpPr>
        <p:spPr/>
        <p:txBody>
          <a:bodyPr/>
          <a:lstStyle/>
          <a:p>
            <a:pPr algn="ctr"/>
            <a:r>
              <a:rPr lang="es-CL" dirty="0" err="1"/>
              <a:t>aCTITUDES</a:t>
            </a:r>
            <a:r>
              <a:rPr lang="es-CL" dirty="0"/>
              <a:t> del investigador</a:t>
            </a:r>
          </a:p>
        </p:txBody>
      </p:sp>
      <p:sp>
        <p:nvSpPr>
          <p:cNvPr id="5" name="Marcador de contenido 4">
            <a:extLst>
              <a:ext uri="{FF2B5EF4-FFF2-40B4-BE49-F238E27FC236}">
                <a16:creationId xmlns:a16="http://schemas.microsoft.com/office/drawing/2014/main" id="{2B68BB1F-B1EC-F2AE-244A-41BEB377B273}"/>
              </a:ext>
            </a:extLst>
          </p:cNvPr>
          <p:cNvSpPr>
            <a:spLocks noGrp="1"/>
          </p:cNvSpPr>
          <p:nvPr>
            <p:ph sz="half" idx="1"/>
          </p:nvPr>
        </p:nvSpPr>
        <p:spPr/>
        <p:txBody>
          <a:bodyPr>
            <a:normAutofit fontScale="92500" lnSpcReduction="10000"/>
          </a:bodyPr>
          <a:lstStyle/>
          <a:p>
            <a:r>
              <a:rPr lang="es-CL" b="1" i="1" dirty="0"/>
              <a:t>Humildad personal e intelectual</a:t>
            </a:r>
            <a:endParaRPr lang="es-CL" dirty="0"/>
          </a:p>
          <a:p>
            <a:r>
              <a:rPr lang="es-CL" b="1" i="1" dirty="0"/>
              <a:t>Seguridad</a:t>
            </a:r>
            <a:endParaRPr lang="es-CL" dirty="0"/>
          </a:p>
          <a:p>
            <a:r>
              <a:rPr lang="es-CL" b="1" i="1" dirty="0"/>
              <a:t>Disposición a la crítica</a:t>
            </a:r>
            <a:endParaRPr lang="es-CL" dirty="0"/>
          </a:p>
          <a:p>
            <a:r>
              <a:rPr lang="es-CL" b="1" i="1" dirty="0"/>
              <a:t>Disposición a las recomendaciones</a:t>
            </a:r>
          </a:p>
          <a:p>
            <a:r>
              <a:rPr lang="es-CL" b="1" i="1" dirty="0"/>
              <a:t>Siempre “ir por más”: el doctorado no es el punto de llegada. La tesis, el libro no es la “magna glosa de </a:t>
            </a:r>
            <a:r>
              <a:rPr lang="es-CL" b="1" i="1" dirty="0" err="1"/>
              <a:t>Accursio</a:t>
            </a:r>
            <a:r>
              <a:rPr lang="es-CL" b="1" i="1" dirty="0"/>
              <a:t>”. Nunca asumir que se sabe todo y que se ha logrado todo. </a:t>
            </a:r>
            <a:endParaRPr lang="es-CL" dirty="0"/>
          </a:p>
        </p:txBody>
      </p:sp>
      <p:sp>
        <p:nvSpPr>
          <p:cNvPr id="6" name="Marcador de contenido 5">
            <a:extLst>
              <a:ext uri="{FF2B5EF4-FFF2-40B4-BE49-F238E27FC236}">
                <a16:creationId xmlns:a16="http://schemas.microsoft.com/office/drawing/2014/main" id="{135F3879-A842-4B0E-FBC4-678419A1B351}"/>
              </a:ext>
            </a:extLst>
          </p:cNvPr>
          <p:cNvSpPr>
            <a:spLocks noGrp="1"/>
          </p:cNvSpPr>
          <p:nvPr>
            <p:ph sz="half" idx="2"/>
          </p:nvPr>
        </p:nvSpPr>
        <p:spPr/>
        <p:txBody>
          <a:bodyPr>
            <a:normAutofit fontScale="92500" lnSpcReduction="10000"/>
          </a:bodyPr>
          <a:lstStyle/>
          <a:p>
            <a:r>
              <a:rPr lang="es-CL" b="1" i="1" dirty="0"/>
              <a:t>Preocuparse si se ha llegado a una zona de confort</a:t>
            </a:r>
          </a:p>
          <a:p>
            <a:r>
              <a:rPr lang="es-CL" b="1" i="1" dirty="0"/>
              <a:t>Actitud colaborativa</a:t>
            </a:r>
          </a:p>
          <a:p>
            <a:r>
              <a:rPr lang="es-CL" b="1" i="1" dirty="0"/>
              <a:t>Disposición a la ayuda (dar y recibir)</a:t>
            </a:r>
          </a:p>
          <a:p>
            <a:r>
              <a:rPr lang="es-CL" b="1" i="1" dirty="0"/>
              <a:t>Evitar el “mesianismo” y “egocentrismo” Saber reconocer los aportes de otros.</a:t>
            </a:r>
          </a:p>
          <a:p>
            <a:endParaRPr lang="es-CL" b="1" i="1" dirty="0"/>
          </a:p>
        </p:txBody>
      </p:sp>
    </p:spTree>
    <p:extLst>
      <p:ext uri="{BB962C8B-B14F-4D97-AF65-F5344CB8AC3E}">
        <p14:creationId xmlns:p14="http://schemas.microsoft.com/office/powerpoint/2010/main" val="1614646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63C853E-3842-4594-86A9-051FFAF4D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15" name="Picture 14">
            <a:extLst>
              <a:ext uri="{FF2B5EF4-FFF2-40B4-BE49-F238E27FC236}">
                <a16:creationId xmlns:a16="http://schemas.microsoft.com/office/drawing/2014/main" id="{B591CDC5-6B61-4116-B3B5-0FF42B6E6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7" name="Straight Connector 16">
            <a:extLst>
              <a:ext uri="{FF2B5EF4-FFF2-40B4-BE49-F238E27FC236}">
                <a16:creationId xmlns:a16="http://schemas.microsoft.com/office/drawing/2014/main" id="{25B08984-5BEB-422F-A364-2B41E6A516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F413B1-54E0-4B16-92AB-1CC5C7D645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8" name="Marcador de contenido 7">
            <a:extLst>
              <a:ext uri="{FF2B5EF4-FFF2-40B4-BE49-F238E27FC236}">
                <a16:creationId xmlns:a16="http://schemas.microsoft.com/office/drawing/2014/main" id="{A5075607-C41C-5657-3FD4-3277B8993951}"/>
              </a:ext>
            </a:extLst>
          </p:cNvPr>
          <p:cNvPicPr>
            <a:picLocks noGrp="1" noChangeAspect="1"/>
          </p:cNvPicPr>
          <p:nvPr>
            <p:ph idx="1"/>
          </p:nvPr>
        </p:nvPicPr>
        <p:blipFill rotWithShape="1">
          <a:blip r:embed="rId3"/>
          <a:srcRect t="15500" r="-1" b="9498"/>
          <a:stretch/>
        </p:blipFill>
        <p:spPr>
          <a:xfrm>
            <a:off x="20" y="10"/>
            <a:ext cx="12191675" cy="6857990"/>
          </a:xfrm>
          <a:prstGeom prst="rect">
            <a:avLst/>
          </a:prstGeom>
        </p:spPr>
      </p:pic>
      <p:sp>
        <p:nvSpPr>
          <p:cNvPr id="21" name="Rectangle 20">
            <a:extLst>
              <a:ext uri="{FF2B5EF4-FFF2-40B4-BE49-F238E27FC236}">
                <a16:creationId xmlns:a16="http://schemas.microsoft.com/office/drawing/2014/main" id="{2E67E8BF-E4B2-4098-9FB3-9E400BD869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30686" y="4905349"/>
            <a:ext cx="5610646" cy="1450464"/>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ítulo 4">
            <a:extLst>
              <a:ext uri="{FF2B5EF4-FFF2-40B4-BE49-F238E27FC236}">
                <a16:creationId xmlns:a16="http://schemas.microsoft.com/office/drawing/2014/main" id="{94B5638A-4479-F93A-57BC-3C76191C784A}"/>
              </a:ext>
            </a:extLst>
          </p:cNvPr>
          <p:cNvSpPr>
            <a:spLocks noGrp="1"/>
          </p:cNvSpPr>
          <p:nvPr>
            <p:ph type="title"/>
          </p:nvPr>
        </p:nvSpPr>
        <p:spPr>
          <a:xfrm>
            <a:off x="6094412" y="5239131"/>
            <a:ext cx="5279490" cy="960087"/>
          </a:xfrm>
        </p:spPr>
        <p:txBody>
          <a:bodyPr vert="horz" lIns="91440" tIns="45720" rIns="91440" bIns="45720" rtlCol="0" anchor="t">
            <a:normAutofit/>
          </a:bodyPr>
          <a:lstStyle/>
          <a:p>
            <a:r>
              <a:rPr lang="en-US" sz="3000">
                <a:solidFill>
                  <a:srgbClr val="FFFFFE"/>
                </a:solidFill>
              </a:rPr>
              <a:t>Metodología jurídica en general</a:t>
            </a:r>
          </a:p>
        </p:txBody>
      </p:sp>
      <p:cxnSp>
        <p:nvCxnSpPr>
          <p:cNvPr id="23" name="Straight Connector 22">
            <a:extLst>
              <a:ext uri="{FF2B5EF4-FFF2-40B4-BE49-F238E27FC236}">
                <a16:creationId xmlns:a16="http://schemas.microsoft.com/office/drawing/2014/main" id="{3781A10F-5DF6-4C9B-AE0B-5249E4399D2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4411" y="5073596"/>
            <a:ext cx="5283196" cy="0"/>
          </a:xfrm>
          <a:prstGeom prst="line">
            <a:avLst/>
          </a:prstGeom>
          <a:ln w="31750">
            <a:solidFill>
              <a:srgbClr val="FB8CB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3456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980F5187-BD1A-72DD-935F-1E0C08317EA5}"/>
              </a:ext>
            </a:extLst>
          </p:cNvPr>
          <p:cNvSpPr>
            <a:spLocks noGrp="1"/>
          </p:cNvSpPr>
          <p:nvPr>
            <p:ph type="title"/>
          </p:nvPr>
        </p:nvSpPr>
        <p:spPr>
          <a:xfrm>
            <a:off x="1451579" y="2303047"/>
            <a:ext cx="3272093" cy="2674198"/>
          </a:xfrm>
        </p:spPr>
        <p:txBody>
          <a:bodyPr anchor="t">
            <a:normAutofit/>
          </a:bodyPr>
          <a:lstStyle/>
          <a:p>
            <a:r>
              <a:rPr lang="es-CL" dirty="0"/>
              <a:t>Metodología jurídica</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0FB6DB30-A537-4D80-1197-1861653044F6}"/>
              </a:ext>
            </a:extLst>
          </p:cNvPr>
          <p:cNvGraphicFramePr>
            <a:graphicFrameLocks noGrp="1"/>
          </p:cNvGraphicFramePr>
          <p:nvPr>
            <p:ph idx="1"/>
            <p:extLst>
              <p:ext uri="{D42A27DB-BD31-4B8C-83A1-F6EECF244321}">
                <p14:modId xmlns:p14="http://schemas.microsoft.com/office/powerpoint/2010/main" val="1105088074"/>
              </p:ext>
            </p:extLst>
          </p:nvPr>
        </p:nvGraphicFramePr>
        <p:xfrm>
          <a:off x="5141913" y="528644"/>
          <a:ext cx="6845300" cy="49117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28260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DA313E65-209A-2B9B-DE8C-377DB71B3CC9}"/>
              </a:ext>
            </a:extLst>
          </p:cNvPr>
          <p:cNvSpPr>
            <a:spLocks noGrp="1"/>
          </p:cNvSpPr>
          <p:nvPr>
            <p:ph type="title"/>
          </p:nvPr>
        </p:nvSpPr>
        <p:spPr>
          <a:xfrm>
            <a:off x="1451579" y="2303047"/>
            <a:ext cx="2677509" cy="2183222"/>
          </a:xfrm>
        </p:spPr>
        <p:txBody>
          <a:bodyPr anchor="t">
            <a:normAutofit fontScale="90000"/>
          </a:bodyPr>
          <a:lstStyle/>
          <a:p>
            <a:pPr algn="ctr"/>
            <a:r>
              <a:rPr lang="es-CL" dirty="0"/>
              <a:t>Métodos comunes al pensamiento científico</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0044F2BF-C37E-C4AD-2E2B-D07EB1104C36}"/>
              </a:ext>
            </a:extLst>
          </p:cNvPr>
          <p:cNvGraphicFramePr>
            <a:graphicFrameLocks noGrp="1"/>
          </p:cNvGraphicFramePr>
          <p:nvPr>
            <p:ph idx="1"/>
            <p:extLst>
              <p:ext uri="{D42A27DB-BD31-4B8C-83A1-F6EECF244321}">
                <p14:modId xmlns:p14="http://schemas.microsoft.com/office/powerpoint/2010/main" val="1449066325"/>
              </p:ext>
            </p:extLst>
          </p:nvPr>
        </p:nvGraphicFramePr>
        <p:xfrm>
          <a:off x="4723673" y="-11430"/>
          <a:ext cx="7468024" cy="6035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026570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ítulo 1">
            <a:extLst>
              <a:ext uri="{FF2B5EF4-FFF2-40B4-BE49-F238E27FC236}">
                <a16:creationId xmlns:a16="http://schemas.microsoft.com/office/drawing/2014/main" id="{19364324-77CE-9E89-61FE-9CF5A279CFA6}"/>
              </a:ext>
            </a:extLst>
          </p:cNvPr>
          <p:cNvSpPr>
            <a:spLocks noGrp="1"/>
          </p:cNvSpPr>
          <p:nvPr>
            <p:ph type="title"/>
          </p:nvPr>
        </p:nvSpPr>
        <p:spPr>
          <a:xfrm>
            <a:off x="1451579" y="2303047"/>
            <a:ext cx="3272093" cy="2674198"/>
          </a:xfrm>
        </p:spPr>
        <p:txBody>
          <a:bodyPr anchor="t">
            <a:normAutofit/>
          </a:bodyPr>
          <a:lstStyle/>
          <a:p>
            <a:r>
              <a:rPr lang="es-CL" sz="2200"/>
              <a:t>Los métodos de conceptualización </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Marcador de contenido 2">
            <a:extLst>
              <a:ext uri="{FF2B5EF4-FFF2-40B4-BE49-F238E27FC236}">
                <a16:creationId xmlns:a16="http://schemas.microsoft.com/office/drawing/2014/main" id="{5CE6F1D9-5DFC-2E84-1EAD-3D57F475A505}"/>
              </a:ext>
            </a:extLst>
          </p:cNvPr>
          <p:cNvGraphicFramePr>
            <a:graphicFrameLocks noGrp="1"/>
          </p:cNvGraphicFramePr>
          <p:nvPr>
            <p:ph idx="1"/>
            <p:extLst>
              <p:ext uri="{D42A27DB-BD31-4B8C-83A1-F6EECF244321}">
                <p14:modId xmlns:p14="http://schemas.microsoft.com/office/powerpoint/2010/main" val="3414790941"/>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466650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scalones de entrada y columnas de un edificio majestuoso en la ciudad">
            <a:extLst>
              <a:ext uri="{FF2B5EF4-FFF2-40B4-BE49-F238E27FC236}">
                <a16:creationId xmlns:a16="http://schemas.microsoft.com/office/drawing/2014/main" id="{EAFC3337-C7B6-C2E3-668F-C2990BA4BC73}"/>
              </a:ext>
            </a:extLst>
          </p:cNvPr>
          <p:cNvPicPr>
            <a:picLocks noChangeAspect="1"/>
          </p:cNvPicPr>
          <p:nvPr/>
        </p:nvPicPr>
        <p:blipFill rotWithShape="1">
          <a:blip r:embed="rId2">
            <a:alphaModFix amt="50000"/>
          </a:blip>
          <a:srcRect r="-1" b="15728"/>
          <a:stretch/>
        </p:blipFill>
        <p:spPr>
          <a:xfrm>
            <a:off x="305" y="10"/>
            <a:ext cx="12191695"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12301" y="44373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76636" y="540921"/>
            <a:ext cx="4973915"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12192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ítulo 1">
            <a:extLst>
              <a:ext uri="{FF2B5EF4-FFF2-40B4-BE49-F238E27FC236}">
                <a16:creationId xmlns:a16="http://schemas.microsoft.com/office/drawing/2014/main" id="{547D62E7-4204-F013-3424-36E1DC107B39}"/>
              </a:ext>
            </a:extLst>
          </p:cNvPr>
          <p:cNvSpPr>
            <a:spLocks noGrp="1"/>
          </p:cNvSpPr>
          <p:nvPr>
            <p:ph type="title"/>
          </p:nvPr>
        </p:nvSpPr>
        <p:spPr>
          <a:xfrm>
            <a:off x="1130271" y="1193800"/>
            <a:ext cx="3193050" cy="4699000"/>
          </a:xfrm>
        </p:spPr>
        <p:txBody>
          <a:bodyPr anchor="ctr">
            <a:normAutofit/>
          </a:bodyPr>
          <a:lstStyle/>
          <a:p>
            <a:r>
              <a:rPr lang="es-CL" dirty="0"/>
              <a:t>Ejemplo:</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Marcador de contenido 2">
            <a:extLst>
              <a:ext uri="{FF2B5EF4-FFF2-40B4-BE49-F238E27FC236}">
                <a16:creationId xmlns:a16="http://schemas.microsoft.com/office/drawing/2014/main" id="{1E3B1FBB-DA1F-B852-F8B4-609B47E32FC0}"/>
              </a:ext>
            </a:extLst>
          </p:cNvPr>
          <p:cNvSpPr>
            <a:spLocks noGrp="1"/>
          </p:cNvSpPr>
          <p:nvPr>
            <p:ph idx="1"/>
          </p:nvPr>
        </p:nvSpPr>
        <p:spPr>
          <a:xfrm>
            <a:off x="4976636" y="1193800"/>
            <a:ext cx="6085091" cy="4699000"/>
          </a:xfrm>
        </p:spPr>
        <p:txBody>
          <a:bodyPr anchor="ctr">
            <a:normAutofit/>
          </a:bodyPr>
          <a:lstStyle/>
          <a:p>
            <a:r>
              <a:rPr lang="es-CL" dirty="0"/>
              <a:t>Art. 1609 CC.: En los contratos bilaterales ninguno de los contratantes está en mora dejando de cumplir lo pactado, mientras el otro no lo cumple por su parte, o no se allana a cumplirlo en la forma y tiempo debidos.</a:t>
            </a:r>
          </a:p>
          <a:p>
            <a:pPr marL="0" indent="0">
              <a:buNone/>
            </a:pPr>
            <a:endParaRPr lang="es-CL" dirty="0"/>
          </a:p>
          <a:p>
            <a:r>
              <a:rPr lang="es-CL" dirty="0"/>
              <a:t>Art. 1602 CC.: Todo contrato legalmente celebrado es una ley para los contratantes, y no puede ser invalidado sino por su consentimiento mutuo o por causas legales.</a:t>
            </a:r>
          </a:p>
          <a:p>
            <a:endParaRPr lang="es-CL" dirty="0"/>
          </a:p>
          <a:p>
            <a:endParaRPr lang="es-CL" dirty="0"/>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23229" y="6007878"/>
            <a:ext cx="3500715"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997642251"/>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385375-75E0-0031-DF2B-C0BFB5009983}"/>
              </a:ext>
            </a:extLst>
          </p:cNvPr>
          <p:cNvSpPr>
            <a:spLocks noGrp="1"/>
          </p:cNvSpPr>
          <p:nvPr>
            <p:ph type="title"/>
          </p:nvPr>
        </p:nvSpPr>
        <p:spPr/>
        <p:txBody>
          <a:bodyPr/>
          <a:lstStyle/>
          <a:p>
            <a:pPr algn="ctr"/>
            <a:r>
              <a:rPr lang="es-CL" dirty="0"/>
              <a:t>Los métodos para la formación de proposiciones</a:t>
            </a:r>
          </a:p>
        </p:txBody>
      </p:sp>
      <p:sp>
        <p:nvSpPr>
          <p:cNvPr id="3" name="Marcador de contenido 2">
            <a:extLst>
              <a:ext uri="{FF2B5EF4-FFF2-40B4-BE49-F238E27FC236}">
                <a16:creationId xmlns:a16="http://schemas.microsoft.com/office/drawing/2014/main" id="{4CD777F7-F731-8A44-F4E1-4518456AA8DB}"/>
              </a:ext>
            </a:extLst>
          </p:cNvPr>
          <p:cNvSpPr>
            <a:spLocks noGrp="1"/>
          </p:cNvSpPr>
          <p:nvPr>
            <p:ph idx="1"/>
          </p:nvPr>
        </p:nvSpPr>
        <p:spPr/>
        <p:txBody>
          <a:bodyPr>
            <a:normAutofit fontScale="85000" lnSpcReduction="10000"/>
          </a:bodyPr>
          <a:lstStyle/>
          <a:p>
            <a:r>
              <a:rPr lang="es-CL" b="1" i="1" dirty="0"/>
              <a:t>La relación: </a:t>
            </a:r>
            <a:r>
              <a:rPr lang="es-CL" dirty="0"/>
              <a:t>es la operación mental que realizamos cuando tenemos que unir dos proposiciones o enunciados.</a:t>
            </a:r>
          </a:p>
          <a:p>
            <a:r>
              <a:rPr lang="es-CL" b="1" i="1" dirty="0"/>
              <a:t>La comparación</a:t>
            </a:r>
            <a:r>
              <a:rPr lang="es-CL" dirty="0"/>
              <a:t>: da lugar al método comparativo y en la ciencia jurídica al Derecho Comparado.</a:t>
            </a:r>
          </a:p>
          <a:p>
            <a:r>
              <a:rPr lang="es-CL" b="1" dirty="0"/>
              <a:t>La clasificación</a:t>
            </a:r>
            <a:r>
              <a:rPr lang="es-CL" dirty="0"/>
              <a:t>: permite la sistematización: un sistema o conjunto ordenado de clasificaciones.</a:t>
            </a:r>
          </a:p>
          <a:p>
            <a:r>
              <a:rPr lang="es-CL" b="1" i="1" dirty="0"/>
              <a:t>El análisis: </a:t>
            </a:r>
            <a:r>
              <a:rPr lang="es-CL" dirty="0"/>
              <a:t>consiste en descomponer una realidad o fenómeno en aspectos o notas singulares para estudiarlas aisladamente.</a:t>
            </a:r>
          </a:p>
          <a:p>
            <a:r>
              <a:rPr lang="es-CL" b="1" i="1" dirty="0"/>
              <a:t>Síntesis: </a:t>
            </a:r>
            <a:r>
              <a:rPr lang="es-CL" dirty="0"/>
              <a:t>de una serie de elementos dispersos se llega a la integración de ellos en una totalidad que los asocia o reúne.</a:t>
            </a:r>
          </a:p>
        </p:txBody>
      </p:sp>
    </p:spTree>
    <p:extLst>
      <p:ext uri="{BB962C8B-B14F-4D97-AF65-F5344CB8AC3E}">
        <p14:creationId xmlns:p14="http://schemas.microsoft.com/office/powerpoint/2010/main" val="21282874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F4D5D1C9-419B-D3EA-A781-253B0BFD62D4}"/>
              </a:ext>
            </a:extLst>
          </p:cNvPr>
          <p:cNvSpPr>
            <a:spLocks noGrp="1"/>
          </p:cNvSpPr>
          <p:nvPr>
            <p:ph type="title"/>
          </p:nvPr>
        </p:nvSpPr>
        <p:spPr/>
        <p:txBody>
          <a:bodyPr/>
          <a:lstStyle/>
          <a:p>
            <a:r>
              <a:rPr lang="es-CL" dirty="0"/>
              <a:t>Ejemplo</a:t>
            </a:r>
          </a:p>
        </p:txBody>
      </p:sp>
      <p:sp>
        <p:nvSpPr>
          <p:cNvPr id="5" name="Marcador de contenido 4">
            <a:extLst>
              <a:ext uri="{FF2B5EF4-FFF2-40B4-BE49-F238E27FC236}">
                <a16:creationId xmlns:a16="http://schemas.microsoft.com/office/drawing/2014/main" id="{4F700EF3-AAE0-8FEF-9F2B-F12D05ABA653}"/>
              </a:ext>
            </a:extLst>
          </p:cNvPr>
          <p:cNvSpPr>
            <a:spLocks noGrp="1"/>
          </p:cNvSpPr>
          <p:nvPr>
            <p:ph sz="half" idx="1"/>
          </p:nvPr>
        </p:nvSpPr>
        <p:spPr/>
        <p:txBody>
          <a:bodyPr>
            <a:normAutofit/>
          </a:bodyPr>
          <a:lstStyle/>
          <a:p>
            <a:r>
              <a:rPr lang="es-CL" dirty="0"/>
              <a:t>Indemnización de perjuicios</a:t>
            </a:r>
          </a:p>
          <a:p>
            <a:r>
              <a:rPr lang="es-CL" dirty="0"/>
              <a:t>Novación</a:t>
            </a:r>
          </a:p>
          <a:p>
            <a:r>
              <a:rPr lang="es-CL" dirty="0"/>
              <a:t>Excepción de contrato no cumplido</a:t>
            </a:r>
          </a:p>
          <a:p>
            <a:r>
              <a:rPr lang="es-CL" dirty="0"/>
              <a:t>Obligaciones solidarias</a:t>
            </a:r>
          </a:p>
          <a:p>
            <a:r>
              <a:rPr lang="es-CL" dirty="0"/>
              <a:t>Compraventa</a:t>
            </a:r>
          </a:p>
          <a:p>
            <a:r>
              <a:rPr lang="es-CL" dirty="0"/>
              <a:t>Vicios redhibitorios</a:t>
            </a:r>
          </a:p>
        </p:txBody>
      </p:sp>
      <p:sp>
        <p:nvSpPr>
          <p:cNvPr id="6" name="Marcador de contenido 5">
            <a:extLst>
              <a:ext uri="{FF2B5EF4-FFF2-40B4-BE49-F238E27FC236}">
                <a16:creationId xmlns:a16="http://schemas.microsoft.com/office/drawing/2014/main" id="{C2C450F6-AC1C-2728-4F3C-E4F019880322}"/>
              </a:ext>
            </a:extLst>
          </p:cNvPr>
          <p:cNvSpPr>
            <a:spLocks noGrp="1"/>
          </p:cNvSpPr>
          <p:nvPr>
            <p:ph sz="half" idx="2"/>
          </p:nvPr>
        </p:nvSpPr>
        <p:spPr/>
        <p:txBody>
          <a:bodyPr>
            <a:normAutofit/>
          </a:bodyPr>
          <a:lstStyle/>
          <a:p>
            <a:r>
              <a:rPr lang="es-CL" dirty="0"/>
              <a:t>Resolución</a:t>
            </a:r>
          </a:p>
          <a:p>
            <a:r>
              <a:rPr lang="es-CL" dirty="0"/>
              <a:t>Incumplimiento</a:t>
            </a:r>
          </a:p>
          <a:p>
            <a:r>
              <a:rPr lang="es-CL" dirty="0"/>
              <a:t>Cumplimiento imperfecto</a:t>
            </a:r>
          </a:p>
          <a:p>
            <a:r>
              <a:rPr lang="es-CL" dirty="0"/>
              <a:t>Arrendamiento</a:t>
            </a:r>
          </a:p>
          <a:p>
            <a:r>
              <a:rPr lang="es-CL" dirty="0"/>
              <a:t>Contrato</a:t>
            </a:r>
          </a:p>
          <a:p>
            <a:r>
              <a:rPr lang="es-CL" dirty="0"/>
              <a:t>Pretensión de cumplimiento</a:t>
            </a:r>
          </a:p>
        </p:txBody>
      </p:sp>
    </p:spTree>
    <p:extLst>
      <p:ext uri="{BB962C8B-B14F-4D97-AF65-F5344CB8AC3E}">
        <p14:creationId xmlns:p14="http://schemas.microsoft.com/office/powerpoint/2010/main" val="3839281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39" name="Picture 38">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41" name="Straight Connector 40">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6" name="Marcador de contenido 5">
            <a:extLst>
              <a:ext uri="{FF2B5EF4-FFF2-40B4-BE49-F238E27FC236}">
                <a16:creationId xmlns:a16="http://schemas.microsoft.com/office/drawing/2014/main" id="{8947B31F-4553-5319-B7A8-5F0B3FD9C4FF}"/>
              </a:ext>
            </a:extLst>
          </p:cNvPr>
          <p:cNvPicPr>
            <a:picLocks noGrp="1" noChangeAspect="1"/>
          </p:cNvPicPr>
          <p:nvPr>
            <p:ph sz="half" idx="2"/>
          </p:nvPr>
        </p:nvPicPr>
        <p:blipFill rotWithShape="1">
          <a:blip r:embed="rId3"/>
          <a:srcRect l="9091" t="16713" b="4310"/>
          <a:stretch/>
        </p:blipFill>
        <p:spPr>
          <a:xfrm>
            <a:off x="305" y="10"/>
            <a:ext cx="12191695" cy="6857990"/>
          </a:xfrm>
          <a:prstGeom prst="rect">
            <a:avLst/>
          </a:prstGeom>
        </p:spPr>
      </p:pic>
      <p:sp>
        <p:nvSpPr>
          <p:cNvPr id="45" name="Rectangle 44">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4A7F5448-F382-B8D7-0615-29E864D7E68B}"/>
              </a:ext>
            </a:extLst>
          </p:cNvPr>
          <p:cNvSpPr>
            <a:spLocks noGrp="1"/>
          </p:cNvSpPr>
          <p:nvPr>
            <p:ph type="title"/>
          </p:nvPr>
        </p:nvSpPr>
        <p:spPr>
          <a:xfrm>
            <a:off x="4063421" y="804520"/>
            <a:ext cx="6815731" cy="1049235"/>
          </a:xfrm>
        </p:spPr>
        <p:txBody>
          <a:bodyPr vert="horz" lIns="91440" tIns="45720" rIns="91440" bIns="45720" rtlCol="0" anchor="t">
            <a:normAutofit/>
          </a:bodyPr>
          <a:lstStyle/>
          <a:p>
            <a:r>
              <a:rPr lang="en-US">
                <a:solidFill>
                  <a:srgbClr val="FFFFFE"/>
                </a:solidFill>
              </a:rPr>
              <a:t>Los métodos del razonamiento</a:t>
            </a:r>
          </a:p>
        </p:txBody>
      </p:sp>
      <p:cxnSp>
        <p:nvCxnSpPr>
          <p:cNvPr id="47" name="Straight Connector 46">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EFF068"/>
            </a:solidFill>
          </a:ln>
        </p:spPr>
        <p:style>
          <a:lnRef idx="3">
            <a:schemeClr val="accent1"/>
          </a:lnRef>
          <a:fillRef idx="0">
            <a:schemeClr val="accent1"/>
          </a:fillRef>
          <a:effectRef idx="2">
            <a:schemeClr val="accent1"/>
          </a:effectRef>
          <a:fontRef idx="minor">
            <a:schemeClr val="tx1"/>
          </a:fontRef>
        </p:style>
      </p:cxnSp>
      <p:sp>
        <p:nvSpPr>
          <p:cNvPr id="3" name="Marcador de contenido 2">
            <a:extLst>
              <a:ext uri="{FF2B5EF4-FFF2-40B4-BE49-F238E27FC236}">
                <a16:creationId xmlns:a16="http://schemas.microsoft.com/office/drawing/2014/main" id="{04131B0D-DDB4-EB97-5461-2FD787E37157}"/>
              </a:ext>
            </a:extLst>
          </p:cNvPr>
          <p:cNvSpPr>
            <a:spLocks noGrp="1"/>
          </p:cNvSpPr>
          <p:nvPr>
            <p:ph sz="half" idx="1"/>
          </p:nvPr>
        </p:nvSpPr>
        <p:spPr>
          <a:xfrm>
            <a:off x="4063421" y="2015733"/>
            <a:ext cx="6815731" cy="4021267"/>
          </a:xfrm>
        </p:spPr>
        <p:txBody>
          <a:bodyPr vert="horz" lIns="91440" tIns="45720" rIns="91440" bIns="45720" rtlCol="0" anchor="t">
            <a:normAutofit/>
          </a:bodyPr>
          <a:lstStyle/>
          <a:p>
            <a:pPr>
              <a:buClr>
                <a:srgbClr val="EFF068"/>
              </a:buClr>
            </a:pPr>
            <a:r>
              <a:rPr lang="en-US">
                <a:solidFill>
                  <a:srgbClr val="FFFFFE"/>
                </a:solidFill>
              </a:rPr>
              <a:t>La inferencia: es derivar de un enunciado de otro u otros enunciados. Inducción y deducción.</a:t>
            </a:r>
          </a:p>
          <a:p>
            <a:pPr>
              <a:buClr>
                <a:srgbClr val="EFF068"/>
              </a:buClr>
            </a:pPr>
            <a:r>
              <a:rPr lang="en-US">
                <a:solidFill>
                  <a:srgbClr val="FFFFFE"/>
                </a:solidFill>
              </a:rPr>
              <a:t>Los teoremas o silogismos. Teorema es un enunciado sujeto a demostración. Los silogismos son tipos de razonamiento que se componen de premisas y conclusiones.</a:t>
            </a:r>
          </a:p>
          <a:p>
            <a:pPr>
              <a:buClr>
                <a:srgbClr val="EFF068"/>
              </a:buClr>
            </a:pPr>
            <a:r>
              <a:rPr lang="en-US">
                <a:solidFill>
                  <a:srgbClr val="FFFFFE"/>
                </a:solidFill>
              </a:rPr>
              <a:t>Los argumentos.</a:t>
            </a:r>
          </a:p>
          <a:p>
            <a:pPr>
              <a:buClr>
                <a:srgbClr val="EFF068"/>
              </a:buClr>
            </a:pPr>
            <a:r>
              <a:rPr lang="en-US">
                <a:solidFill>
                  <a:srgbClr val="FFFFFE"/>
                </a:solidFill>
              </a:rPr>
              <a:t>La analogía: dos cosas son análogas cuando no siendo iguales tienen algo en común.</a:t>
            </a:r>
          </a:p>
        </p:txBody>
      </p:sp>
    </p:spTree>
    <p:extLst>
      <p:ext uri="{BB962C8B-B14F-4D97-AF65-F5344CB8AC3E}">
        <p14:creationId xmlns:p14="http://schemas.microsoft.com/office/powerpoint/2010/main" val="3252582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9AA87775-00B7-196A-0F47-1DBF75CC67E1}"/>
              </a:ext>
            </a:extLst>
          </p:cNvPr>
          <p:cNvSpPr>
            <a:spLocks noGrp="1"/>
          </p:cNvSpPr>
          <p:nvPr>
            <p:ph type="title"/>
          </p:nvPr>
        </p:nvSpPr>
        <p:spPr/>
        <p:txBody>
          <a:bodyPr/>
          <a:lstStyle/>
          <a:p>
            <a:r>
              <a:rPr lang="es-CL" dirty="0"/>
              <a:t>Hipótesis, tesis y demostración</a:t>
            </a:r>
          </a:p>
        </p:txBody>
      </p:sp>
      <p:sp>
        <p:nvSpPr>
          <p:cNvPr id="6" name="Marcador de contenido 5">
            <a:extLst>
              <a:ext uri="{FF2B5EF4-FFF2-40B4-BE49-F238E27FC236}">
                <a16:creationId xmlns:a16="http://schemas.microsoft.com/office/drawing/2014/main" id="{C6FC8CC7-B0FC-16C4-EBF3-1A8183D72892}"/>
              </a:ext>
            </a:extLst>
          </p:cNvPr>
          <p:cNvSpPr>
            <a:spLocks noGrp="1"/>
          </p:cNvSpPr>
          <p:nvPr>
            <p:ph idx="1"/>
          </p:nvPr>
        </p:nvSpPr>
        <p:spPr/>
        <p:txBody>
          <a:bodyPr/>
          <a:lstStyle/>
          <a:p>
            <a:r>
              <a:rPr lang="es-CL" dirty="0"/>
              <a:t>La hipótesis es una explicación provisional de los fenómenos observados, cuya función consiste en coordinar datos conocidos y dirigir el trabajo científico.</a:t>
            </a:r>
          </a:p>
          <a:p>
            <a:r>
              <a:rPr lang="es-CL" dirty="0"/>
              <a:t>La tesis es la conclusión que da por verificada o refutada una hipótesis.</a:t>
            </a:r>
          </a:p>
          <a:p>
            <a:r>
              <a:rPr lang="es-CL" dirty="0"/>
              <a:t>La demostración es el sucesivo encadenamiento de proposiciones que van fundándose unas en otras hasta llegar a la tesis.</a:t>
            </a:r>
          </a:p>
        </p:txBody>
      </p:sp>
    </p:spTree>
    <p:extLst>
      <p:ext uri="{BB962C8B-B14F-4D97-AF65-F5344CB8AC3E}">
        <p14:creationId xmlns:p14="http://schemas.microsoft.com/office/powerpoint/2010/main" val="1954109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9F1788D9-79A1-C1AE-3FE8-81520F717FF0}"/>
              </a:ext>
            </a:extLst>
          </p:cNvPr>
          <p:cNvSpPr>
            <a:spLocks noGrp="1"/>
          </p:cNvSpPr>
          <p:nvPr>
            <p:ph type="title"/>
          </p:nvPr>
        </p:nvSpPr>
        <p:spPr>
          <a:xfrm>
            <a:off x="1451579" y="804519"/>
            <a:ext cx="9603275" cy="1049235"/>
          </a:xfrm>
        </p:spPr>
        <p:txBody>
          <a:bodyPr>
            <a:normAutofit/>
          </a:bodyPr>
          <a:lstStyle/>
          <a:p>
            <a:r>
              <a:rPr lang="es-CL" dirty="0"/>
              <a:t>Reglas para formular una hipótesis.</a:t>
            </a:r>
          </a:p>
        </p:txBody>
      </p:sp>
      <p:cxnSp>
        <p:nvCxnSpPr>
          <p:cNvPr id="11" name="Straight Connector 1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3" name="Rectangle 1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5" name="Marcador de contenido 2">
            <a:extLst>
              <a:ext uri="{FF2B5EF4-FFF2-40B4-BE49-F238E27FC236}">
                <a16:creationId xmlns:a16="http://schemas.microsoft.com/office/drawing/2014/main" id="{77C9CBC5-CC32-5D82-F40E-D9EF0B159219}"/>
              </a:ext>
            </a:extLst>
          </p:cNvPr>
          <p:cNvGraphicFramePr>
            <a:graphicFrameLocks noGrp="1"/>
          </p:cNvGraphicFramePr>
          <p:nvPr>
            <p:ph idx="1"/>
            <p:extLst>
              <p:ext uri="{D42A27DB-BD31-4B8C-83A1-F6EECF244321}">
                <p14:modId xmlns:p14="http://schemas.microsoft.com/office/powerpoint/2010/main" val="2835844144"/>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27998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678D047-6013-0583-9850-1A9176144146}"/>
              </a:ext>
            </a:extLst>
          </p:cNvPr>
          <p:cNvSpPr>
            <a:spLocks noGrp="1"/>
          </p:cNvSpPr>
          <p:nvPr>
            <p:ph type="title"/>
          </p:nvPr>
        </p:nvSpPr>
        <p:spPr/>
        <p:txBody>
          <a:bodyPr/>
          <a:lstStyle/>
          <a:p>
            <a:r>
              <a:rPr lang="es-CL" dirty="0"/>
              <a:t>Ejemplos de Hipótesis:</a:t>
            </a:r>
          </a:p>
        </p:txBody>
      </p:sp>
      <p:sp>
        <p:nvSpPr>
          <p:cNvPr id="3" name="Marcador de contenido 2">
            <a:extLst>
              <a:ext uri="{FF2B5EF4-FFF2-40B4-BE49-F238E27FC236}">
                <a16:creationId xmlns:a16="http://schemas.microsoft.com/office/drawing/2014/main" id="{836B2B6A-8C7C-5B65-AD94-F569BCF2B715}"/>
              </a:ext>
            </a:extLst>
          </p:cNvPr>
          <p:cNvSpPr>
            <a:spLocks noGrp="1"/>
          </p:cNvSpPr>
          <p:nvPr>
            <p:ph idx="1"/>
          </p:nvPr>
        </p:nvSpPr>
        <p:spPr/>
        <p:txBody>
          <a:bodyPr>
            <a:normAutofit lnSpcReduction="10000"/>
          </a:bodyPr>
          <a:lstStyle/>
          <a:p>
            <a:r>
              <a:rPr lang="es-CL" cap="small" dirty="0"/>
              <a:t>Garantías por vicios ocultos en la compraventa</a:t>
            </a:r>
            <a:endParaRPr lang="es-CL" dirty="0"/>
          </a:p>
          <a:p>
            <a:r>
              <a:rPr lang="es-CL" dirty="0"/>
              <a:t>Las normas de los </a:t>
            </a:r>
            <a:r>
              <a:rPr lang="es-CL" dirty="0" err="1"/>
              <a:t>artículos</a:t>
            </a:r>
            <a:r>
              <a:rPr lang="es-CL" dirty="0"/>
              <a:t> 1857 a 1870 del </a:t>
            </a:r>
            <a:r>
              <a:rPr lang="es-CL" dirty="0" err="1"/>
              <a:t>Código</a:t>
            </a:r>
            <a:r>
              <a:rPr lang="es-CL" dirty="0"/>
              <a:t> Civil chileno y las de los </a:t>
            </a:r>
            <a:r>
              <a:rPr lang="es-CL" dirty="0" err="1"/>
              <a:t>artículos</a:t>
            </a:r>
            <a:r>
              <a:rPr lang="es-CL" dirty="0"/>
              <a:t> 1914 a 1927 del </a:t>
            </a:r>
            <a:r>
              <a:rPr lang="es-CL" dirty="0" err="1"/>
              <a:t>Código</a:t>
            </a:r>
            <a:r>
              <a:rPr lang="es-CL" dirty="0"/>
              <a:t> Civil colombiano, sustancialmente </a:t>
            </a:r>
            <a:r>
              <a:rPr lang="es-CL" dirty="0" err="1"/>
              <a:t>idénticas</a:t>
            </a:r>
            <a:r>
              <a:rPr lang="es-CL" dirty="0"/>
              <a:t>, pueden ser interpretadas a la luz de los desarrollos actuales de la </a:t>
            </a:r>
            <a:r>
              <a:rPr lang="es-CL" dirty="0" err="1"/>
              <a:t>teoría</a:t>
            </a:r>
            <a:r>
              <a:rPr lang="es-CL" dirty="0"/>
              <a:t> del contrato y de los remedios que se otorgan frente a su </a:t>
            </a:r>
            <a:r>
              <a:rPr lang="es-CL" dirty="0" err="1"/>
              <a:t>infracción</a:t>
            </a:r>
            <a:r>
              <a:rPr lang="es-CL" dirty="0"/>
              <a:t>, teniendo en cuenta las regulaciones internacionales y en especial la </a:t>
            </a:r>
            <a:r>
              <a:rPr lang="es-CL" dirty="0" err="1"/>
              <a:t>Convención</a:t>
            </a:r>
            <a:r>
              <a:rPr lang="es-CL" dirty="0"/>
              <a:t> de Naciones Unidas sobre compraventa internacional de mercaderías, de manera de hacer compatible y </a:t>
            </a:r>
            <a:r>
              <a:rPr lang="es-CL" dirty="0" err="1"/>
              <a:t>armónica</a:t>
            </a:r>
            <a:r>
              <a:rPr lang="es-CL" dirty="0"/>
              <a:t> la llamada responsabilidad redhibitoria o edilicia con los otros remedios que ofrece el ordenamiento civil, comercial y de consumo. </a:t>
            </a:r>
          </a:p>
          <a:p>
            <a:pPr marL="0" indent="0">
              <a:buNone/>
            </a:pPr>
            <a:endParaRPr lang="es-CL" dirty="0"/>
          </a:p>
        </p:txBody>
      </p:sp>
    </p:spTree>
    <p:extLst>
      <p:ext uri="{BB962C8B-B14F-4D97-AF65-F5344CB8AC3E}">
        <p14:creationId xmlns:p14="http://schemas.microsoft.com/office/powerpoint/2010/main" val="2533754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07CA8F-CB13-68E0-0640-C1A6CA4ECE32}"/>
              </a:ext>
            </a:extLst>
          </p:cNvPr>
          <p:cNvSpPr>
            <a:spLocks noGrp="1"/>
          </p:cNvSpPr>
          <p:nvPr>
            <p:ph type="title"/>
          </p:nvPr>
        </p:nvSpPr>
        <p:spPr/>
        <p:txBody>
          <a:bodyPr/>
          <a:lstStyle/>
          <a:p>
            <a:r>
              <a:rPr lang="es-ES_tradnl" dirty="0"/>
              <a:t>Ejemplos de Hipótesis:</a:t>
            </a:r>
            <a:endParaRPr lang="es-CL" dirty="0"/>
          </a:p>
        </p:txBody>
      </p:sp>
      <p:sp>
        <p:nvSpPr>
          <p:cNvPr id="3" name="Marcador de contenido 2">
            <a:extLst>
              <a:ext uri="{FF2B5EF4-FFF2-40B4-BE49-F238E27FC236}">
                <a16:creationId xmlns:a16="http://schemas.microsoft.com/office/drawing/2014/main" id="{AEF5B5EA-CAC4-C8AE-597F-B052A35E379A}"/>
              </a:ext>
            </a:extLst>
          </p:cNvPr>
          <p:cNvSpPr>
            <a:spLocks noGrp="1"/>
          </p:cNvSpPr>
          <p:nvPr>
            <p:ph idx="1"/>
          </p:nvPr>
        </p:nvSpPr>
        <p:spPr/>
        <p:txBody>
          <a:bodyPr>
            <a:normAutofit/>
          </a:bodyPr>
          <a:lstStyle/>
          <a:p>
            <a:r>
              <a:rPr lang="es-CL" cap="small" dirty="0"/>
              <a:t>Tutela civil preventiva de los conflictos de vecindad por inmisiones en Chile </a:t>
            </a:r>
            <a:endParaRPr lang="es-CL" dirty="0"/>
          </a:p>
          <a:p>
            <a:r>
              <a:rPr lang="es-CL" dirty="0"/>
              <a:t>La hipótesis principal de la investigación es que el Código Civil chileno tiene suficiente fundamento dogmático para afirmar la teoría de las inmisiones. La demostración de lo anterior requiere que se analicen cuestiones que circunscriben el contexto de estudio y sus consecuencias prácticas. Estas son: el desarrollo dogmático de las relaciones de vecindad; el desarrollo dogmático de las inmisiones; la construcción dogmática de la teoría en nuestro ordenamiento; la exposición práctica y dogmática de los mecanismos de protección civiles. </a:t>
            </a:r>
          </a:p>
        </p:txBody>
      </p:sp>
    </p:spTree>
    <p:extLst>
      <p:ext uri="{BB962C8B-B14F-4D97-AF65-F5344CB8AC3E}">
        <p14:creationId xmlns:p14="http://schemas.microsoft.com/office/powerpoint/2010/main" val="4069956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9CAB6-9CA7-A071-18A6-871802E9C8D8}"/>
              </a:ext>
            </a:extLst>
          </p:cNvPr>
          <p:cNvSpPr>
            <a:spLocks noGrp="1"/>
          </p:cNvSpPr>
          <p:nvPr>
            <p:ph type="title"/>
          </p:nvPr>
        </p:nvSpPr>
        <p:spPr/>
        <p:txBody>
          <a:bodyPr/>
          <a:lstStyle/>
          <a:p>
            <a:r>
              <a:rPr lang="es-ES_tradnl" dirty="0"/>
              <a:t>Ejemplos de Hipótesis:</a:t>
            </a:r>
            <a:endParaRPr lang="es-CL" dirty="0"/>
          </a:p>
        </p:txBody>
      </p:sp>
      <p:sp>
        <p:nvSpPr>
          <p:cNvPr id="3" name="Marcador de contenido 2">
            <a:extLst>
              <a:ext uri="{FF2B5EF4-FFF2-40B4-BE49-F238E27FC236}">
                <a16:creationId xmlns:a16="http://schemas.microsoft.com/office/drawing/2014/main" id="{2630A212-FEB6-79A3-DBF5-5323CF95E1F7}"/>
              </a:ext>
            </a:extLst>
          </p:cNvPr>
          <p:cNvSpPr>
            <a:spLocks noGrp="1"/>
          </p:cNvSpPr>
          <p:nvPr>
            <p:ph idx="1"/>
          </p:nvPr>
        </p:nvSpPr>
        <p:spPr/>
        <p:txBody>
          <a:bodyPr>
            <a:normAutofit fontScale="92500" lnSpcReduction="20000"/>
          </a:bodyPr>
          <a:lstStyle/>
          <a:p>
            <a:r>
              <a:rPr lang="es-CL" cap="small" dirty="0"/>
              <a:t>La indemnización y resolución por incumplimiento</a:t>
            </a:r>
            <a:endParaRPr lang="es-CL" dirty="0"/>
          </a:p>
          <a:p>
            <a:r>
              <a:rPr lang="es-CL" dirty="0"/>
              <a:t>La hipótesis general de la tesis doctoral consiste en que el perjuicio resolutorio se configura como una categoría especial de daño contractual acumulable a los demás efectos de la resolución por incumplimiento: el efecto extintivo y el efecto restitutorio. </a:t>
            </a:r>
          </a:p>
          <a:p>
            <a:r>
              <a:rPr lang="es-CL" dirty="0"/>
              <a:t>Esta indemnización de naturaleza contractual, tiene por objeto proteger el crédito incumplido satisfaciendo al acreedor de los beneficios que el cumplimiento íntegro y oportuno de la obligación le hubiere reportado, esto es, su id </a:t>
            </a:r>
            <a:r>
              <a:rPr lang="es-CL" dirty="0" err="1"/>
              <a:t>quod</a:t>
            </a:r>
            <a:r>
              <a:rPr lang="es-CL" dirty="0"/>
              <a:t> </a:t>
            </a:r>
            <a:r>
              <a:rPr lang="es-CL" dirty="0" err="1"/>
              <a:t>interest</a:t>
            </a:r>
            <a:r>
              <a:rPr lang="es-CL" dirty="0"/>
              <a:t>.  De esta manera, la indemnización de los perjuicios resolutorios se distingue de los daños que acompañan a la pretensión de cumplimiento y a una posible acción autónoma de daños por incumplimiento de contrato.</a:t>
            </a:r>
          </a:p>
          <a:p>
            <a:pPr marL="0" indent="0">
              <a:buNone/>
            </a:pPr>
            <a:endParaRPr lang="es-CL" dirty="0"/>
          </a:p>
        </p:txBody>
      </p:sp>
    </p:spTree>
    <p:extLst>
      <p:ext uri="{BB962C8B-B14F-4D97-AF65-F5344CB8AC3E}">
        <p14:creationId xmlns:p14="http://schemas.microsoft.com/office/powerpoint/2010/main" val="368900104"/>
      </p:ext>
    </p:extLst>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{A8CE1F71-116A-3646-A0E5-726D850F1554}tf10001119</Template>
  <TotalTime>84</TotalTime>
  <Words>2129</Words>
  <Application>Microsoft Macintosh PowerPoint</Application>
  <PresentationFormat>Panorámica</PresentationFormat>
  <Paragraphs>156</Paragraphs>
  <Slides>32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32</vt:i4>
      </vt:variant>
    </vt:vector>
  </HeadingPairs>
  <TitlesOfParts>
    <vt:vector size="35" baseType="lpstr">
      <vt:lpstr>Arial</vt:lpstr>
      <vt:lpstr>Gill Sans MT</vt:lpstr>
      <vt:lpstr>Galería</vt:lpstr>
      <vt:lpstr>METODOLOGÍA DE LA INVESTIGACIÓN</vt:lpstr>
      <vt:lpstr>¿Por qué y para qué hago un doctorado?</vt:lpstr>
      <vt:lpstr>¿qué es un doctorado?</vt:lpstr>
      <vt:lpstr>¿Qué voy aprender?</vt:lpstr>
      <vt:lpstr>Hacer una tesis significa…</vt:lpstr>
      <vt:lpstr>Hacer una tesis significa…</vt:lpstr>
      <vt:lpstr>Hay ALGUNAS reglas obvias…</vt:lpstr>
      <vt:lpstr>Elección del tema</vt:lpstr>
      <vt:lpstr>¿Tesis panorámica o monográfica?</vt:lpstr>
      <vt:lpstr>¿Tesis sobre un tema actual o un tema clásico?</vt:lpstr>
      <vt:lpstr>La producción científica en el campo del derecho</vt:lpstr>
      <vt:lpstr>Noción general del Método</vt:lpstr>
      <vt:lpstr>¿Por qué usar el método?</vt:lpstr>
      <vt:lpstr>“… el método es un conjunto armónico de reglas del pensamiento que nos ayudan a conseguir conocimiento nuevo y a verificar su corrección o exactitud” </vt:lpstr>
      <vt:lpstr>Operaciones mentales del método científico</vt:lpstr>
      <vt:lpstr>La investigación: etapas o fases</vt:lpstr>
      <vt:lpstr>Características DE LA INVESTIGACIÓN</vt:lpstr>
      <vt:lpstr>aptitudes del investigador</vt:lpstr>
      <vt:lpstr>aCTITUDES del investigador</vt:lpstr>
      <vt:lpstr>Metodología jurídica en general</vt:lpstr>
      <vt:lpstr>Metodología jurídica</vt:lpstr>
      <vt:lpstr>Métodos comunes al pensamiento científico</vt:lpstr>
      <vt:lpstr>Los métodos de conceptualización </vt:lpstr>
      <vt:lpstr>Ejemplo:</vt:lpstr>
      <vt:lpstr>Los métodos para la formación de proposiciones</vt:lpstr>
      <vt:lpstr>Ejemplo</vt:lpstr>
      <vt:lpstr>Los métodos del razonamiento</vt:lpstr>
      <vt:lpstr>Hipótesis, tesis y demostración</vt:lpstr>
      <vt:lpstr>Reglas para formular una hipótesis.</vt:lpstr>
      <vt:lpstr>Ejemplos de Hipótesis:</vt:lpstr>
      <vt:lpstr>Ejemplos de Hipótesis:</vt:lpstr>
      <vt:lpstr>Ejemplos de Hipótesis: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Seminario de Investigación</dc:title>
  <dc:creator>Patricia Leal Barros</dc:creator>
  <cp:lastModifiedBy>Jorge Oviedo Alban</cp:lastModifiedBy>
  <cp:revision>14</cp:revision>
  <dcterms:created xsi:type="dcterms:W3CDTF">2023-05-28T18:44:08Z</dcterms:created>
  <dcterms:modified xsi:type="dcterms:W3CDTF">2026-10-15T16:36:50Z</dcterms:modified>
</cp:coreProperties>
</file>